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Slides/notesSlide1.xml" ContentType="application/vnd.openxmlformats-officedocument.presentationml.notes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Slides/notesSlide2.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Slides/notesSlide3.xml" ContentType="application/vnd.openxmlformats-officedocument.presentationml.notes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Slides/notesSlide4.xml" ContentType="application/vnd.openxmlformats-officedocument.presentationml.notes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Slides/notesSlide5.xml" ContentType="application/vnd.openxmlformats-officedocument.presentationml.notesSlide+xml"/>
  <Override PartName="/ppt/slides/slide39.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60" r:id="rId1"/>
  </p:sldMasterIdLst>
  <p:notesMasterIdLst>
    <p:notesMasterId r:id="rId2"/>
  </p:notesMasterIdLst>
  <p:sldIdLst>
    <p:sldId id="304" r:id="rId3"/>
    <p:sldId id="305" r:id="rId4"/>
    <p:sldId id="306" r:id="rId5"/>
    <p:sldId id="307" r:id="rId6"/>
    <p:sldId id="308" r:id="rId7"/>
    <p:sldId id="309" r:id="rId8"/>
    <p:sldId id="310" r:id="rId9"/>
    <p:sldId id="311" r:id="rId10"/>
    <p:sldId id="312" r:id="rId11"/>
    <p:sldId id="313" r:id="rId12"/>
    <p:sldId id="314" r:id="rId13"/>
    <p:sldId id="315" r:id="rId14"/>
    <p:sldId id="316" r:id="rId15"/>
    <p:sldId id="317" r:id="rId16"/>
    <p:sldId id="318" r:id="rId17"/>
    <p:sldId id="319" r:id="rId18"/>
    <p:sldId id="320" r:id="rId19"/>
    <p:sldId id="321" r:id="rId20"/>
    <p:sldId id="322" r:id="rId21"/>
    <p:sldId id="323" r:id="rId22"/>
    <p:sldId id="324" r:id="rId23"/>
    <p:sldId id="325" r:id="rId24"/>
    <p:sldId id="326" r:id="rId25"/>
    <p:sldId id="327" r:id="rId26"/>
    <p:sldId id="328" r:id="rId27"/>
    <p:sldId id="329" r:id="rId28"/>
    <p:sldId id="330" r:id="rId29"/>
    <p:sldId id="331" r:id="rId30"/>
    <p:sldId id="332" r:id="rId31"/>
    <p:sldId id="333" r:id="rId32"/>
    <p:sldId id="336" r:id="rId33"/>
    <p:sldId id="337" r:id="rId34"/>
    <p:sldId id="338" r:id="rId35"/>
    <p:sldId id="339" r:id="rId36"/>
    <p:sldId id="340" r:id="rId37"/>
    <p:sldId id="341" r:id="rId38"/>
    <p:sldId id="342" r:id="rId39"/>
    <p:sldId id="343" r:id="rId40"/>
    <p:sldId id="344" r:id="rId41"/>
  </p:sldIdLst>
  <p:sldSz type="screen4x3" cy="6858000" cx="9144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28004" autoAdjust="0"/>
    <p:restoredTop sz="95256" autoAdjust="0"/>
  </p:normalViewPr>
  <p:slideViewPr>
    <p:cSldViewPr>
      <p:cViewPr varScale="1">
        <p:scale>
          <a:sx n="82" d="100"/>
          <a:sy n="82" d="100"/>
        </p:scale>
        <p:origin x="907"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tableStyles" Target="tableStyles.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4.jpeg>
</file>

<file path=ppt/media/image15.jpeg>
</file>

<file path=ppt/media/image16.jpeg>
</file>

<file path=ppt/media/image17.jpeg>
</file>

<file path=ppt/media/image18.png>
</file>

<file path=ppt/media/image19.jpeg>
</file>

<file path=ppt/media/image2.png>
</file>

<file path=ppt/media/image20.png>
</file>

<file path=ppt/media/image21.png>
</file>

<file path=ppt/media/image22.png>
</file>

<file path=ppt/media/image23.png>
</file>

<file path=ppt/media/image2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17" name=""/>
        <p:cNvGrpSpPr/>
        <p:nvPr/>
      </p:nvGrpSpPr>
      <p:grpSpPr>
        <a:xfrm>
          <a:off x="0" y="0"/>
          <a:ext cx="0" cy="0"/>
          <a:chOff x="0" y="0"/>
          <a:chExt cx="0" cy="0"/>
        </a:xfrm>
      </p:grpSpPr>
      <p:sp>
        <p:nvSpPr>
          <p:cNvPr id="1048768" name="Header Placeholder 1"/>
          <p:cNvSpPr>
            <a:spLocks noGrp="1"/>
          </p:cNvSpPr>
          <p:nvPr>
            <p:ph type="hdr" sz="quarter"/>
          </p:nvPr>
        </p:nvSpPr>
        <p:spPr>
          <a:xfrm>
            <a:off x="0" y="0"/>
            <a:ext cx="2971800" cy="457200"/>
          </a:xfrm>
          <a:prstGeom prst="rect"/>
        </p:spPr>
        <p:txBody>
          <a:bodyPr bIns="45720" lIns="91440" rIns="91440" rtlCol="0" tIns="45720" vert="horz"/>
          <a:lstStyle>
            <a:lvl1pPr algn="l">
              <a:defRPr sz="1200"/>
            </a:lvl1pPr>
          </a:lstStyle>
          <a:p>
            <a:endParaRPr dirty="0" lang="en-IN"/>
          </a:p>
        </p:txBody>
      </p:sp>
      <p:sp>
        <p:nvSpPr>
          <p:cNvPr id="1048769" name="Date Placeholder 2"/>
          <p:cNvSpPr>
            <a:spLocks noGrp="1"/>
          </p:cNvSpPr>
          <p:nvPr>
            <p:ph type="dt" idx="1"/>
          </p:nvPr>
        </p:nvSpPr>
        <p:spPr>
          <a:xfrm>
            <a:off x="3884613" y="0"/>
            <a:ext cx="2971800" cy="457200"/>
          </a:xfrm>
          <a:prstGeom prst="rect"/>
        </p:spPr>
        <p:txBody>
          <a:bodyPr bIns="45720" lIns="91440" rIns="91440" rtlCol="0" tIns="45720" vert="horz"/>
          <a:lstStyle>
            <a:lvl1pPr algn="r">
              <a:defRPr sz="1200"/>
            </a:lvl1pPr>
          </a:lstStyle>
          <a:p>
            <a:fld id="{ED80BF7E-DA95-4B14-9C77-B97CD185FE7C}" type="datetimeFigureOut">
              <a:rPr lang="en-IN" smtClean="0"/>
              <a:t>05-05-2021</a:t>
            </a:fld>
            <a:endParaRPr dirty="0" lang="en-IN"/>
          </a:p>
        </p:txBody>
      </p:sp>
      <p:sp>
        <p:nvSpPr>
          <p:cNvPr id="1048770" name="Slide Image Placeholder 3"/>
          <p:cNvSpPr>
            <a:spLocks noChangeAspect="1" noRot="1" noGrp="1"/>
          </p:cNvSpPr>
          <p:nvPr>
            <p:ph type="sldImg" idx="2"/>
          </p:nvPr>
        </p:nvSpPr>
        <p:spPr>
          <a:xfrm>
            <a:off x="1143000" y="685800"/>
            <a:ext cx="4572000" cy="3429000"/>
          </a:xfrm>
          <a:prstGeom prst="rect"/>
          <a:noFill/>
          <a:ln w="12700">
            <a:solidFill>
              <a:prstClr val="black"/>
            </a:solidFill>
          </a:ln>
        </p:spPr>
        <p:txBody>
          <a:bodyPr anchor="ctr" bIns="45720" lIns="91440" rIns="91440" rtlCol="0" tIns="45720" vert="horz"/>
          <a:p>
            <a:endParaRPr dirty="0" lang="en-IN"/>
          </a:p>
        </p:txBody>
      </p:sp>
      <p:sp>
        <p:nvSpPr>
          <p:cNvPr id="1048771" name="Notes Placeholder 4"/>
          <p:cNvSpPr>
            <a:spLocks noGrp="1"/>
          </p:cNvSpPr>
          <p:nvPr>
            <p:ph type="body" sz="quarter" idx="3"/>
          </p:nvPr>
        </p:nvSpPr>
        <p:spPr>
          <a:xfrm>
            <a:off x="685800" y="4343400"/>
            <a:ext cx="5486400" cy="4114800"/>
          </a:xfrm>
          <a:prstGeom prst="rect"/>
        </p:spPr>
        <p:txBody>
          <a:bodyPr bIns="45720" lIns="91440" rIns="91440" rtlCol="0" tIns="45720" vert="horz"/>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72" name="Footer Placeholder 5"/>
          <p:cNvSpPr>
            <a:spLocks noGrp="1"/>
          </p:cNvSpPr>
          <p:nvPr>
            <p:ph type="ftr" sz="quarter" idx="4"/>
          </p:nvPr>
        </p:nvSpPr>
        <p:spPr>
          <a:xfrm>
            <a:off x="0" y="8685213"/>
            <a:ext cx="2971800" cy="457200"/>
          </a:xfrm>
          <a:prstGeom prst="rect"/>
        </p:spPr>
        <p:txBody>
          <a:bodyPr anchor="b" bIns="45720" lIns="91440" rIns="91440" rtlCol="0" tIns="45720" vert="horz"/>
          <a:lstStyle>
            <a:lvl1pPr algn="l">
              <a:defRPr sz="1200"/>
            </a:lvl1pPr>
          </a:lstStyle>
          <a:p>
            <a:endParaRPr dirty="0" lang="en-IN"/>
          </a:p>
        </p:txBody>
      </p:sp>
      <p:sp>
        <p:nvSpPr>
          <p:cNvPr id="1048773" name="Slide Number Placeholder 6"/>
          <p:cNvSpPr>
            <a:spLocks noGrp="1"/>
          </p:cNvSpPr>
          <p:nvPr>
            <p:ph type="sldNum" sz="quarter" idx="5"/>
          </p:nvPr>
        </p:nvSpPr>
        <p:spPr>
          <a:xfrm>
            <a:off x="3884613" y="8685213"/>
            <a:ext cx="2971800" cy="457200"/>
          </a:xfrm>
          <a:prstGeom prst="rect"/>
        </p:spPr>
        <p:txBody>
          <a:bodyPr anchor="b" bIns="45720" lIns="91440" rIns="91440" rtlCol="0" tIns="45720" vert="horz"/>
          <a:lstStyle>
            <a:lvl1pPr algn="r">
              <a:defRPr sz="1200"/>
            </a:lvl1pPr>
          </a:lstStyle>
          <a:p>
            <a:fld id="{A8AFFB6B-1D69-4643-831C-4ED9FD14ED19}" type="slidenum">
              <a:rPr lang="en-IN" smtClean="0"/>
              <a:t>‹#›</a:t>
            </a:fld>
            <a:endParaRPr dirty="0" lang="en-I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46" name="Slide Image Placeholder 1"/>
          <p:cNvSpPr>
            <a:spLocks noChangeAspect="1" noRot="1" noGrp="1"/>
          </p:cNvSpPr>
          <p:nvPr>
            <p:ph type="sldImg"/>
          </p:nvPr>
        </p:nvSpPr>
        <p:spPr/>
      </p:sp>
      <p:sp>
        <p:nvSpPr>
          <p:cNvPr id="1048647" name="Notes Placeholder 2"/>
          <p:cNvSpPr>
            <a:spLocks noGrp="1"/>
          </p:cNvSpPr>
          <p:nvPr>
            <p:ph type="body" idx="1"/>
          </p:nvPr>
        </p:nvSpPr>
        <p:spPr/>
        <p:txBody>
          <a:bodyPr/>
          <a:p>
            <a:endParaRPr dirty="0" lang="en-IN"/>
          </a:p>
        </p:txBody>
      </p:sp>
      <p:sp>
        <p:nvSpPr>
          <p:cNvPr id="1048648" name="Slide Number Placeholder 3"/>
          <p:cNvSpPr>
            <a:spLocks noGrp="1"/>
          </p:cNvSpPr>
          <p:nvPr>
            <p:ph type="sldNum" sz="quarter" idx="5"/>
          </p:nvPr>
        </p:nvSpPr>
        <p:spPr/>
        <p:txBody>
          <a:bodyPr/>
          <a:p>
            <a:fld id="{A8AFFB6B-1D69-4643-831C-4ED9FD14ED19}" type="slidenum">
              <a:rPr lang="en-IN" smtClean="0"/>
              <a:t>3</a:t>
            </a:fld>
            <a:endParaRPr dirty="0"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75" name=""/>
        <p:cNvGrpSpPr/>
        <p:nvPr/>
      </p:nvGrpSpPr>
      <p:grpSpPr>
        <a:xfrm>
          <a:off x="0" y="0"/>
          <a:ext cx="0" cy="0"/>
          <a:chOff x="0" y="0"/>
          <a:chExt cx="0" cy="0"/>
        </a:xfrm>
      </p:grpSpPr>
      <p:sp>
        <p:nvSpPr>
          <p:cNvPr id="1048658" name="Slide Image Placeholder 1"/>
          <p:cNvSpPr>
            <a:spLocks noChangeAspect="1" noRot="1" noGrp="1"/>
          </p:cNvSpPr>
          <p:nvPr>
            <p:ph type="sldImg"/>
          </p:nvPr>
        </p:nvSpPr>
        <p:spPr/>
      </p:sp>
      <p:sp>
        <p:nvSpPr>
          <p:cNvPr id="1048659" name="Notes Placeholder 2"/>
          <p:cNvSpPr>
            <a:spLocks noGrp="1"/>
          </p:cNvSpPr>
          <p:nvPr>
            <p:ph type="body" idx="1"/>
          </p:nvPr>
        </p:nvSpPr>
        <p:spPr/>
        <p:txBody>
          <a:bodyPr/>
          <a:p>
            <a:endParaRPr dirty="0" lang="en-IN"/>
          </a:p>
        </p:txBody>
      </p:sp>
      <p:sp>
        <p:nvSpPr>
          <p:cNvPr id="1048660" name="Slide Number Placeholder 3"/>
          <p:cNvSpPr>
            <a:spLocks noGrp="1"/>
          </p:cNvSpPr>
          <p:nvPr>
            <p:ph type="sldNum" sz="quarter" idx="10"/>
          </p:nvPr>
        </p:nvSpPr>
        <p:spPr/>
        <p:txBody>
          <a:bodyPr/>
          <a:p>
            <a:fld id="{A8AFFB6B-1D69-4643-831C-4ED9FD14ED19}" type="slidenum">
              <a:rPr lang="en-IN" smtClean="0"/>
              <a:t>6</a:t>
            </a:fld>
            <a:endParaRPr dirty="0"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96" name=""/>
        <p:cNvGrpSpPr/>
        <p:nvPr/>
      </p:nvGrpSpPr>
      <p:grpSpPr>
        <a:xfrm>
          <a:off x="0" y="0"/>
          <a:ext cx="0" cy="0"/>
          <a:chOff x="0" y="0"/>
          <a:chExt cx="0" cy="0"/>
        </a:xfrm>
      </p:grpSpPr>
      <p:sp>
        <p:nvSpPr>
          <p:cNvPr id="1048703" name="Slide Image Placeholder 1"/>
          <p:cNvSpPr>
            <a:spLocks noChangeAspect="1" noRot="1" noGrp="1"/>
          </p:cNvSpPr>
          <p:nvPr>
            <p:ph type="sldImg"/>
          </p:nvPr>
        </p:nvSpPr>
        <p:spPr/>
      </p:sp>
      <p:sp>
        <p:nvSpPr>
          <p:cNvPr id="1048704" name="Notes Placeholder 2"/>
          <p:cNvSpPr>
            <a:spLocks noGrp="1"/>
          </p:cNvSpPr>
          <p:nvPr>
            <p:ph type="body" idx="1"/>
          </p:nvPr>
        </p:nvSpPr>
        <p:spPr/>
        <p:txBody>
          <a:bodyPr/>
          <a:p>
            <a:endParaRPr dirty="0" lang="en-IN"/>
          </a:p>
        </p:txBody>
      </p:sp>
      <p:sp>
        <p:nvSpPr>
          <p:cNvPr id="1048705" name="Slide Number Placeholder 3"/>
          <p:cNvSpPr>
            <a:spLocks noGrp="1"/>
          </p:cNvSpPr>
          <p:nvPr>
            <p:ph type="sldNum" sz="quarter" idx="5"/>
          </p:nvPr>
        </p:nvSpPr>
        <p:spPr/>
        <p:txBody>
          <a:bodyPr/>
          <a:p>
            <a:fld id="{A8AFFB6B-1D69-4643-831C-4ED9FD14ED19}" type="slidenum">
              <a:rPr lang="en-IN" smtClean="0"/>
              <a:t>22</a:t>
            </a:fld>
            <a:endParaRPr dirty="0"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63" name=""/>
        <p:cNvGrpSpPr/>
        <p:nvPr/>
      </p:nvGrpSpPr>
      <p:grpSpPr>
        <a:xfrm>
          <a:off x="0" y="0"/>
          <a:ext cx="0" cy="0"/>
          <a:chOff x="0" y="0"/>
          <a:chExt cx="0" cy="0"/>
        </a:xfrm>
      </p:grpSpPr>
      <p:sp>
        <p:nvSpPr>
          <p:cNvPr id="1048615" name="Slide Image Placeholder 1"/>
          <p:cNvSpPr>
            <a:spLocks noChangeAspect="1" noRot="1" noGrp="1"/>
          </p:cNvSpPr>
          <p:nvPr>
            <p:ph type="sldImg"/>
          </p:nvPr>
        </p:nvSpPr>
        <p:spPr/>
      </p:sp>
      <p:sp>
        <p:nvSpPr>
          <p:cNvPr id="1048616" name="Notes Placeholder 2"/>
          <p:cNvSpPr>
            <a:spLocks noGrp="1"/>
          </p:cNvSpPr>
          <p:nvPr>
            <p:ph type="body" idx="1"/>
          </p:nvPr>
        </p:nvSpPr>
        <p:spPr/>
        <p:txBody>
          <a:bodyPr/>
          <a:p>
            <a:endParaRPr dirty="0" lang="en-IN"/>
          </a:p>
        </p:txBody>
      </p:sp>
      <p:sp>
        <p:nvSpPr>
          <p:cNvPr id="1048617" name="Slide Number Placeholder 3"/>
          <p:cNvSpPr>
            <a:spLocks noGrp="1"/>
          </p:cNvSpPr>
          <p:nvPr>
            <p:ph type="sldNum" sz="quarter" idx="10"/>
          </p:nvPr>
        </p:nvSpPr>
        <p:spPr/>
        <p:txBody>
          <a:bodyPr/>
          <a:p>
            <a:fld id="{A8AFFB6B-1D69-4643-831C-4ED9FD14ED19}" type="slidenum">
              <a:rPr lang="en-IN" smtClean="0"/>
              <a:t>34</a:t>
            </a:fld>
            <a:endParaRPr dirty="0"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07" name=""/>
        <p:cNvGrpSpPr/>
        <p:nvPr/>
      </p:nvGrpSpPr>
      <p:grpSpPr>
        <a:xfrm>
          <a:off x="0" y="0"/>
          <a:ext cx="0" cy="0"/>
          <a:chOff x="0" y="0"/>
          <a:chExt cx="0" cy="0"/>
        </a:xfrm>
      </p:grpSpPr>
      <p:sp>
        <p:nvSpPr>
          <p:cNvPr id="1048717" name="Slide Image Placeholder 1"/>
          <p:cNvSpPr>
            <a:spLocks noChangeAspect="1" noRot="1" noGrp="1"/>
          </p:cNvSpPr>
          <p:nvPr>
            <p:ph type="sldImg"/>
          </p:nvPr>
        </p:nvSpPr>
        <p:spPr/>
      </p:sp>
      <p:sp>
        <p:nvSpPr>
          <p:cNvPr id="1048718" name="Notes Placeholder 2"/>
          <p:cNvSpPr>
            <a:spLocks noGrp="1"/>
          </p:cNvSpPr>
          <p:nvPr>
            <p:ph type="body" idx="1"/>
          </p:nvPr>
        </p:nvSpPr>
        <p:spPr/>
        <p:txBody>
          <a:bodyPr/>
          <a:p>
            <a:endParaRPr dirty="0" lang="en-IN"/>
          </a:p>
        </p:txBody>
      </p:sp>
      <p:sp>
        <p:nvSpPr>
          <p:cNvPr id="1048719" name="Slide Number Placeholder 3"/>
          <p:cNvSpPr>
            <a:spLocks noGrp="1"/>
          </p:cNvSpPr>
          <p:nvPr>
            <p:ph type="sldNum" sz="quarter" idx="5"/>
          </p:nvPr>
        </p:nvSpPr>
        <p:spPr/>
        <p:txBody>
          <a:bodyPr/>
          <a:p>
            <a:fld id="{A8AFFB6B-1D69-4643-831C-4ED9FD14ED19}" type="slidenum">
              <a:rPr lang="en-IN" smtClean="0"/>
              <a:t>40</a:t>
            </a:fld>
            <a:endParaRPr dirty="0"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type="title">
  <p:cSld name="Title Slide">
    <p:spTree>
      <p:nvGrpSpPr>
        <p:cNvPr id="65" name=""/>
        <p:cNvGrpSpPr/>
        <p:nvPr/>
      </p:nvGrpSpPr>
      <p:grpSpPr>
        <a:xfrm>
          <a:off x="0" y="0"/>
          <a:ext cx="0" cy="0"/>
          <a:chOff x="0" y="0"/>
          <a:chExt cx="0" cy="0"/>
        </a:xfrm>
      </p:grpSpPr>
      <p:sp>
        <p:nvSpPr>
          <p:cNvPr id="1048621" name="Rectangle 22"/>
          <p:cNvSpPr/>
          <p:nvPr/>
        </p:nvSpPr>
        <p:spPr>
          <a:xfrm flipV="1">
            <a:off x="5410182" y="3810000"/>
            <a:ext cx="3733819" cy="9108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2" name="Rectangle 23"/>
          <p:cNvSpPr/>
          <p:nvPr/>
        </p:nvSpPr>
        <p:spPr>
          <a:xfrm flipV="1">
            <a:off x="5410200" y="3897010"/>
            <a:ext cx="3733801" cy="192024"/>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3" name="Rectangle 24"/>
          <p:cNvSpPr/>
          <p:nvPr/>
        </p:nvSpPr>
        <p:spPr>
          <a:xfrm flipV="1">
            <a:off x="5410200" y="4115167"/>
            <a:ext cx="3733801" cy="9144"/>
          </a:xfrm>
          <a:prstGeom prst="rect"/>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4" name="Rectangle 25"/>
          <p:cNvSpPr/>
          <p:nvPr/>
        </p:nvSpPr>
        <p:spPr>
          <a:xfrm flipV="1">
            <a:off x="5410200" y="4164403"/>
            <a:ext cx="1965960" cy="18288"/>
          </a:xfrm>
          <a:prstGeom prst="rect"/>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5" name="Rectangle 26"/>
          <p:cNvSpPr/>
          <p:nvPr/>
        </p:nvSpPr>
        <p:spPr>
          <a:xfrm flipV="1">
            <a:off x="5410200" y="4199572"/>
            <a:ext cx="1965960" cy="9144"/>
          </a:xfrm>
          <a:prstGeom prst="rect"/>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626"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627"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8" name="Rectangle 6"/>
          <p:cNvSpPr/>
          <p:nvPr/>
        </p:nvSpPr>
        <p:spPr>
          <a:xfrm>
            <a:off x="1" y="3649662"/>
            <a:ext cx="9144000" cy="244170"/>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29" name="Rectangle 9"/>
          <p:cNvSpPr/>
          <p:nvPr/>
        </p:nvSpPr>
        <p:spPr>
          <a:xfrm>
            <a:off x="0" y="3675527"/>
            <a:ext cx="9144001" cy="14067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30" name="Rectangle 10"/>
          <p:cNvSpPr/>
          <p:nvPr/>
        </p:nvSpPr>
        <p:spPr>
          <a:xfrm flipV="1">
            <a:off x="6414051" y="3643090"/>
            <a:ext cx="2729950" cy="248432"/>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31" name="Rectangle 18"/>
          <p:cNvSpPr/>
          <p:nvPr/>
        </p:nvSpPr>
        <p:spPr>
          <a:xfrm>
            <a:off x="0" y="0"/>
            <a:ext cx="9144000" cy="3701700"/>
          </a:xfrm>
          <a:prstGeom prst="rect"/>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632"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a:t>Click to edit Master title style</a:t>
            </a:r>
          </a:p>
        </p:txBody>
      </p:sp>
      <p:sp>
        <p:nvSpPr>
          <p:cNvPr id="1048633" name="Subtitle 8"/>
          <p:cNvSpPr>
            <a:spLocks noGrp="1"/>
          </p:cNvSpPr>
          <p:nvPr>
            <p:ph type="subTitle" idx="1"/>
          </p:nvPr>
        </p:nvSpPr>
        <p:spPr>
          <a:xfrm>
            <a:off x="457200" y="3899938"/>
            <a:ext cx="4953000" cy="1752600"/>
          </a:xfrm>
        </p:spPr>
        <p:txBody>
          <a:bodyPr/>
          <a:lstStyle>
            <a:lvl1pPr algn="l" indent="0" marL="64008">
              <a:buNone/>
              <a:defRPr sz="2400">
                <a:solidFill>
                  <a:schemeClr val="tx2"/>
                </a:solidFill>
              </a:defRPr>
            </a:lvl1pPr>
            <a:lvl2pPr algn="ctr" indent="0" marL="457200">
              <a:buNone/>
            </a:lvl2pPr>
            <a:lvl3pPr algn="ctr" indent="0" marL="914400">
              <a:buNone/>
            </a:lvl3pPr>
            <a:lvl4pPr algn="ctr" indent="0" marL="1371600">
              <a:buNone/>
            </a:lvl4pPr>
            <a:lvl5pPr algn="ctr" indent="0" marL="1828800">
              <a:buNone/>
            </a:lvl5pPr>
            <a:lvl6pPr algn="ctr" indent="0" marL="2286000">
              <a:buNone/>
            </a:lvl6pPr>
            <a:lvl7pPr algn="ctr" indent="0" marL="2743200">
              <a:buNone/>
            </a:lvl7pPr>
            <a:lvl8pPr algn="ctr" indent="0" marL="3200400">
              <a:buNone/>
            </a:lvl8pPr>
            <a:lvl9pPr algn="ctr" indent="0" marL="3657600">
              <a:buNone/>
            </a:lvl9pPr>
          </a:lstStyle>
          <a:p>
            <a:r>
              <a:rPr kumimoji="0" lang="en-US"/>
              <a:t>Click to edit Master subtitle style</a:t>
            </a:r>
          </a:p>
        </p:txBody>
      </p:sp>
      <p:sp>
        <p:nvSpPr>
          <p:cNvPr id="1048634" name="Date Placeholder 27"/>
          <p:cNvSpPr>
            <a:spLocks noGrp="1"/>
          </p:cNvSpPr>
          <p:nvPr>
            <p:ph type="dt" sz="half" idx="10"/>
          </p:nvPr>
        </p:nvSpPr>
        <p:spPr>
          <a:xfrm>
            <a:off x="6705600" y="4206240"/>
            <a:ext cx="960120" cy="457200"/>
          </a:xfrm>
        </p:spPr>
        <p:txBody>
          <a:bodyPr/>
          <a:p>
            <a:fld id="{3624EC74-7D51-4C99-AE0F-7F6A535EED32}" type="datetime1">
              <a:rPr lang="en-IN" smtClean="0"/>
              <a:t>05-05-2021</a:t>
            </a:fld>
            <a:endParaRPr dirty="0" lang="en-IN"/>
          </a:p>
        </p:txBody>
      </p:sp>
      <p:sp>
        <p:nvSpPr>
          <p:cNvPr id="1048635" name="Footer Placeholder 16"/>
          <p:cNvSpPr>
            <a:spLocks noGrp="1"/>
          </p:cNvSpPr>
          <p:nvPr>
            <p:ph type="ftr" sz="quarter" idx="11"/>
          </p:nvPr>
        </p:nvSpPr>
        <p:spPr>
          <a:xfrm>
            <a:off x="5410200" y="4205288"/>
            <a:ext cx="1295400" cy="457200"/>
          </a:xfrm>
        </p:spPr>
        <p:txBody>
          <a:bodyPr/>
          <a:p>
            <a:endParaRPr dirty="0" lang="en-IN"/>
          </a:p>
        </p:txBody>
      </p:sp>
      <p:sp>
        <p:nvSpPr>
          <p:cNvPr id="1048636"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D24963AE-40B7-40F2-9656-9D32C6447813}" type="slidenum">
              <a:rPr lang="en-IN" smtClean="0"/>
              <a:t>‹#›</a:t>
            </a:fld>
            <a:endParaRPr dirty="0"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112" name=""/>
        <p:cNvGrpSpPr/>
        <p:nvPr/>
      </p:nvGrpSpPr>
      <p:grpSpPr>
        <a:xfrm>
          <a:off x="0" y="0"/>
          <a:ext cx="0" cy="0"/>
          <a:chOff x="0" y="0"/>
          <a:chExt cx="0" cy="0"/>
        </a:xfrm>
      </p:grpSpPr>
      <p:sp>
        <p:nvSpPr>
          <p:cNvPr id="1048738" name="Title 1"/>
          <p:cNvSpPr>
            <a:spLocks noGrp="1"/>
          </p:cNvSpPr>
          <p:nvPr>
            <p:ph type="title"/>
          </p:nvPr>
        </p:nvSpPr>
        <p:spPr/>
        <p:txBody>
          <a:bodyPr/>
          <a:p>
            <a:r>
              <a:rPr kumimoji="0" lang="en-US"/>
              <a:t>Click to edit Master title style</a:t>
            </a:r>
          </a:p>
        </p:txBody>
      </p:sp>
      <p:sp>
        <p:nvSpPr>
          <p:cNvPr id="1048739" name="Vertical Text Placeholder 2"/>
          <p:cNvSpPr>
            <a:spLocks noGrp="1"/>
          </p:cNvSpPr>
          <p:nvPr>
            <p:ph type="body" orient="vert" idx="1"/>
          </p:nvPr>
        </p:nvSpPr>
        <p:spPr/>
        <p:txBody>
          <a:bodyPr vert="eaVert"/>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40" name="Date Placeholder 3"/>
          <p:cNvSpPr>
            <a:spLocks noGrp="1"/>
          </p:cNvSpPr>
          <p:nvPr>
            <p:ph type="dt" sz="half" idx="10"/>
          </p:nvPr>
        </p:nvSpPr>
        <p:spPr/>
        <p:txBody>
          <a:bodyPr/>
          <a:p>
            <a:fld id="{14267060-F5B9-4B0C-B623-3618D3916EB6}" type="datetime1">
              <a:rPr lang="en-IN" smtClean="0"/>
              <a:t>05-05-2021</a:t>
            </a:fld>
            <a:endParaRPr dirty="0" lang="en-IN"/>
          </a:p>
        </p:txBody>
      </p:sp>
      <p:sp>
        <p:nvSpPr>
          <p:cNvPr id="1048741" name="Footer Placeholder 4"/>
          <p:cNvSpPr>
            <a:spLocks noGrp="1"/>
          </p:cNvSpPr>
          <p:nvPr>
            <p:ph type="ftr" sz="quarter" idx="11"/>
          </p:nvPr>
        </p:nvSpPr>
        <p:spPr/>
        <p:txBody>
          <a:bodyPr/>
          <a:p>
            <a:endParaRPr dirty="0" lang="en-IN"/>
          </a:p>
        </p:txBody>
      </p:sp>
      <p:sp>
        <p:nvSpPr>
          <p:cNvPr id="1048742" name="Slide Number Placeholder 5"/>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110" name=""/>
        <p:cNvGrpSpPr/>
        <p:nvPr/>
      </p:nvGrpSpPr>
      <p:grpSpPr>
        <a:xfrm>
          <a:off x="0" y="0"/>
          <a:ext cx="0" cy="0"/>
          <a:chOff x="0" y="0"/>
          <a:chExt cx="0" cy="0"/>
        </a:xfrm>
      </p:grpSpPr>
      <p:sp>
        <p:nvSpPr>
          <p:cNvPr id="1048727" name="Vertical Title 1"/>
          <p:cNvSpPr>
            <a:spLocks noGrp="1"/>
          </p:cNvSpPr>
          <p:nvPr>
            <p:ph type="title" orient="vert"/>
          </p:nvPr>
        </p:nvSpPr>
        <p:spPr>
          <a:xfrm>
            <a:off x="6781800" y="1143000"/>
            <a:ext cx="1905000" cy="5486400"/>
          </a:xfrm>
        </p:spPr>
        <p:txBody>
          <a:bodyPr vert="eaVert"/>
          <a:p>
            <a:r>
              <a:rPr kumimoji="0" lang="en-US"/>
              <a:t>Click to edit Master title style</a:t>
            </a:r>
          </a:p>
        </p:txBody>
      </p:sp>
      <p:sp>
        <p:nvSpPr>
          <p:cNvPr id="1048728" name="Vertical Text Placeholder 2"/>
          <p:cNvSpPr>
            <a:spLocks noGrp="1"/>
          </p:cNvSpPr>
          <p:nvPr>
            <p:ph type="body" orient="vert" idx="1"/>
          </p:nvPr>
        </p:nvSpPr>
        <p:spPr>
          <a:xfrm>
            <a:off x="457200" y="1143000"/>
            <a:ext cx="6248400" cy="5486400"/>
          </a:xfrm>
        </p:spPr>
        <p:txBody>
          <a:bodyPr vert="eaVert"/>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29" name="Date Placeholder 3"/>
          <p:cNvSpPr>
            <a:spLocks noGrp="1"/>
          </p:cNvSpPr>
          <p:nvPr>
            <p:ph type="dt" sz="half" idx="10"/>
          </p:nvPr>
        </p:nvSpPr>
        <p:spPr/>
        <p:txBody>
          <a:bodyPr/>
          <a:p>
            <a:fld id="{C5E20CC3-1180-4757-A4F9-61AB90020016}" type="datetime1">
              <a:rPr lang="en-IN" smtClean="0"/>
              <a:t>05-05-2021</a:t>
            </a:fld>
            <a:endParaRPr dirty="0" lang="en-IN"/>
          </a:p>
        </p:txBody>
      </p:sp>
      <p:sp>
        <p:nvSpPr>
          <p:cNvPr id="1048730" name="Footer Placeholder 4"/>
          <p:cNvSpPr>
            <a:spLocks noGrp="1"/>
          </p:cNvSpPr>
          <p:nvPr>
            <p:ph type="ftr" sz="quarter" idx="11"/>
          </p:nvPr>
        </p:nvSpPr>
        <p:spPr/>
        <p:txBody>
          <a:bodyPr/>
          <a:p>
            <a:endParaRPr dirty="0" lang="en-IN"/>
          </a:p>
        </p:txBody>
      </p:sp>
      <p:sp>
        <p:nvSpPr>
          <p:cNvPr id="1048731" name="Slide Number Placeholder 5"/>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54" name=""/>
        <p:cNvGrpSpPr/>
        <p:nvPr/>
      </p:nvGrpSpPr>
      <p:grpSpPr>
        <a:xfrm>
          <a:off x="0" y="0"/>
          <a:ext cx="0" cy="0"/>
          <a:chOff x="0" y="0"/>
          <a:chExt cx="0" cy="0"/>
        </a:xfrm>
      </p:grpSpPr>
      <p:sp>
        <p:nvSpPr>
          <p:cNvPr id="1048594" name="Title 1"/>
          <p:cNvSpPr>
            <a:spLocks noGrp="1"/>
          </p:cNvSpPr>
          <p:nvPr>
            <p:ph type="title"/>
          </p:nvPr>
        </p:nvSpPr>
        <p:spPr/>
        <p:txBody>
          <a:bodyPr/>
          <a:p>
            <a:r>
              <a:rPr kumimoji="0" lang="en-US"/>
              <a:t>Click to edit Master title style</a:t>
            </a:r>
          </a:p>
        </p:txBody>
      </p:sp>
      <p:sp>
        <p:nvSpPr>
          <p:cNvPr id="1048595" name="Content Placeholder 2"/>
          <p:cNvSpPr>
            <a:spLocks noGrp="1"/>
          </p:cNvSpPr>
          <p:nvPr>
            <p:ph idx="1"/>
          </p:nvPr>
        </p:nvSpPr>
        <p:spPr/>
        <p:txBody>
          <a:bodyPr/>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596" name="Date Placeholder 3"/>
          <p:cNvSpPr>
            <a:spLocks noGrp="1"/>
          </p:cNvSpPr>
          <p:nvPr>
            <p:ph type="dt" sz="half" idx="10"/>
          </p:nvPr>
        </p:nvSpPr>
        <p:spPr/>
        <p:txBody>
          <a:bodyPr/>
          <a:p>
            <a:fld id="{A561A679-4449-4AC5-94F0-74471093014F}" type="datetime1">
              <a:rPr lang="en-IN" smtClean="0"/>
              <a:t>05-05-2021</a:t>
            </a:fld>
            <a:endParaRPr dirty="0" lang="en-IN"/>
          </a:p>
        </p:txBody>
      </p:sp>
      <p:sp>
        <p:nvSpPr>
          <p:cNvPr id="1048597" name="Footer Placeholder 4"/>
          <p:cNvSpPr>
            <a:spLocks noGrp="1"/>
          </p:cNvSpPr>
          <p:nvPr>
            <p:ph type="ftr" sz="quarter" idx="11"/>
          </p:nvPr>
        </p:nvSpPr>
        <p:spPr/>
        <p:txBody>
          <a:bodyPr/>
          <a:p>
            <a:endParaRPr dirty="0" lang="en-IN"/>
          </a:p>
        </p:txBody>
      </p:sp>
      <p:sp>
        <p:nvSpPr>
          <p:cNvPr id="1048598" name="Slide Number Placeholder 5"/>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113" name=""/>
        <p:cNvGrpSpPr/>
        <p:nvPr/>
      </p:nvGrpSpPr>
      <p:grpSpPr>
        <a:xfrm>
          <a:off x="0" y="0"/>
          <a:ext cx="0" cy="0"/>
          <a:chOff x="0" y="0"/>
          <a:chExt cx="0" cy="0"/>
        </a:xfrm>
      </p:grpSpPr>
      <p:sp>
        <p:nvSpPr>
          <p:cNvPr id="1048743" name="Title 1"/>
          <p:cNvSpPr>
            <a:spLocks noGrp="1"/>
          </p:cNvSpPr>
          <p:nvPr>
            <p:ph type="title"/>
          </p:nvPr>
        </p:nvSpPr>
        <p:spPr>
          <a:xfrm>
            <a:off x="722313" y="1981200"/>
            <a:ext cx="7772400" cy="1362075"/>
          </a:xfrm>
        </p:spPr>
        <p:txBody>
          <a:bodyPr anchor="b">
            <a:noAutofit/>
          </a:bodyPr>
          <a:lstStyle>
            <a:lvl1pPr algn="l">
              <a:buNone/>
              <a:defRPr baseline="0" b="1" cap="none" sz="4300">
                <a:ln w="12700">
                  <a:solidFill>
                    <a:schemeClr val="accent2">
                      <a:shade val="90000"/>
                      <a:satMod val="150000"/>
                    </a:schemeClr>
                  </a:solidFill>
                </a:ln>
                <a:solidFill>
                  <a:srgbClr val="FFFFFF"/>
                </a:solidFill>
                <a:effectLst>
                  <a:outerShdw algn="tl" blurRad="38100" dir="5400000" dist="38100" rotWithShape="0">
                    <a:srgbClr val="000000">
                      <a:alpha val="25000"/>
                    </a:srgbClr>
                  </a:outerShdw>
                </a:effectLst>
              </a:defRPr>
            </a:lvl1pPr>
          </a:lstStyle>
          <a:p>
            <a:r>
              <a:rPr kumimoji="0" lang="en-US"/>
              <a:t>Click to edit Master title style</a:t>
            </a:r>
          </a:p>
        </p:txBody>
      </p:sp>
      <p:sp>
        <p:nvSpPr>
          <p:cNvPr id="1048744" name="Text Placeholder 2"/>
          <p:cNvSpPr>
            <a:spLocks noGrp="1"/>
          </p:cNvSpPr>
          <p:nvPr>
            <p:ph type="body" idx="1"/>
          </p:nvPr>
        </p:nvSpPr>
        <p:spPr>
          <a:xfrm>
            <a:off x="722313" y="3367088"/>
            <a:ext cx="7772400" cy="1509712"/>
          </a:xfrm>
        </p:spPr>
        <p:txBody>
          <a:bodyPr anchor="t"/>
          <a:lstStyle>
            <a:lvl1pPr indent="0" marL="45720">
              <a:buNone/>
              <a:defRPr b="0" sz="21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eaLnBrk="1" hangingPunct="1" latinLnBrk="0" lvl="0"/>
            <a:r>
              <a:rPr kumimoji="0" lang="en-US"/>
              <a:t>Click to edit Master text styles</a:t>
            </a:r>
          </a:p>
        </p:txBody>
      </p:sp>
      <p:sp>
        <p:nvSpPr>
          <p:cNvPr id="1048745" name="Date Placeholder 3"/>
          <p:cNvSpPr>
            <a:spLocks noGrp="1"/>
          </p:cNvSpPr>
          <p:nvPr>
            <p:ph type="dt" sz="half" idx="10"/>
          </p:nvPr>
        </p:nvSpPr>
        <p:spPr/>
        <p:txBody>
          <a:bodyPr/>
          <a:p>
            <a:fld id="{07FDA55C-C2AB-4836-8C00-5D252FB0286F}" type="datetime1">
              <a:rPr lang="en-IN" smtClean="0"/>
              <a:t>05-05-2021</a:t>
            </a:fld>
            <a:endParaRPr dirty="0" lang="en-IN"/>
          </a:p>
        </p:txBody>
      </p:sp>
      <p:sp>
        <p:nvSpPr>
          <p:cNvPr id="1048746" name="Footer Placeholder 4"/>
          <p:cNvSpPr>
            <a:spLocks noGrp="1"/>
          </p:cNvSpPr>
          <p:nvPr>
            <p:ph type="ftr" sz="quarter" idx="11"/>
          </p:nvPr>
        </p:nvSpPr>
        <p:spPr/>
        <p:txBody>
          <a:bodyPr/>
          <a:p>
            <a:endParaRPr dirty="0" lang="en-IN"/>
          </a:p>
        </p:txBody>
      </p:sp>
      <p:sp>
        <p:nvSpPr>
          <p:cNvPr id="1048747" name="Slide Number Placeholder 5"/>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114" name=""/>
        <p:cNvGrpSpPr/>
        <p:nvPr/>
      </p:nvGrpSpPr>
      <p:grpSpPr>
        <a:xfrm>
          <a:off x="0" y="0"/>
          <a:ext cx="0" cy="0"/>
          <a:chOff x="0" y="0"/>
          <a:chExt cx="0" cy="0"/>
        </a:xfrm>
      </p:grpSpPr>
      <p:sp>
        <p:nvSpPr>
          <p:cNvPr id="1048748" name="Title 1"/>
          <p:cNvSpPr>
            <a:spLocks noGrp="1"/>
          </p:cNvSpPr>
          <p:nvPr>
            <p:ph type="title"/>
          </p:nvPr>
        </p:nvSpPr>
        <p:spPr/>
        <p:txBody>
          <a:bodyPr/>
          <a:p>
            <a:r>
              <a:rPr kumimoji="0" lang="en-US"/>
              <a:t>Click to edit Master title style</a:t>
            </a:r>
          </a:p>
        </p:txBody>
      </p:sp>
      <p:sp>
        <p:nvSpPr>
          <p:cNvPr id="1048749"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50"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51" name="Date Placeholder 4"/>
          <p:cNvSpPr>
            <a:spLocks noGrp="1"/>
          </p:cNvSpPr>
          <p:nvPr>
            <p:ph type="dt" sz="half" idx="10"/>
          </p:nvPr>
        </p:nvSpPr>
        <p:spPr/>
        <p:txBody>
          <a:bodyPr/>
          <a:p>
            <a:fld id="{73F989AA-019E-44D8-95A7-889513B2466B}" type="datetime1">
              <a:rPr lang="en-IN" smtClean="0"/>
              <a:t>05-05-2021</a:t>
            </a:fld>
            <a:endParaRPr dirty="0" lang="en-IN"/>
          </a:p>
        </p:txBody>
      </p:sp>
      <p:sp>
        <p:nvSpPr>
          <p:cNvPr id="1048752" name="Footer Placeholder 5"/>
          <p:cNvSpPr>
            <a:spLocks noGrp="1"/>
          </p:cNvSpPr>
          <p:nvPr>
            <p:ph type="ftr" sz="quarter" idx="11"/>
          </p:nvPr>
        </p:nvSpPr>
        <p:spPr/>
        <p:txBody>
          <a:bodyPr/>
          <a:p>
            <a:endParaRPr dirty="0" lang="en-IN"/>
          </a:p>
        </p:txBody>
      </p:sp>
      <p:sp>
        <p:nvSpPr>
          <p:cNvPr id="1048753" name="Slide Number Placeholder 6"/>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115" name=""/>
        <p:cNvGrpSpPr/>
        <p:nvPr/>
      </p:nvGrpSpPr>
      <p:grpSpPr>
        <a:xfrm>
          <a:off x="0" y="0"/>
          <a:ext cx="0" cy="0"/>
          <a:chOff x="0" y="0"/>
          <a:chExt cx="0" cy="0"/>
        </a:xfrm>
      </p:grpSpPr>
      <p:sp>
        <p:nvSpPr>
          <p:cNvPr id="1048754" name="Title 1"/>
          <p:cNvSpPr>
            <a:spLocks noGrp="1"/>
          </p:cNvSpPr>
          <p:nvPr>
            <p:ph type="title"/>
          </p:nvPr>
        </p:nvSpPr>
        <p:spPr>
          <a:xfrm>
            <a:off x="381000" y="1143000"/>
            <a:ext cx="8382000" cy="1069848"/>
          </a:xfrm>
        </p:spPr>
        <p:txBody>
          <a:bodyPr anchor="ctr"/>
          <a:lstStyle>
            <a:lvl1pPr>
              <a:defRPr baseline="0" b="0" cap="none" sz="4000" i="0"/>
            </a:lvl1pPr>
          </a:lstStyle>
          <a:p>
            <a:r>
              <a:rPr kumimoji="0" lang="en-US"/>
              <a:t>Click to edit Master title style</a:t>
            </a:r>
          </a:p>
        </p:txBody>
      </p:sp>
      <p:sp>
        <p:nvSpPr>
          <p:cNvPr id="1048755"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indent="0" marL="45720">
              <a:buNone/>
              <a:defRPr b="1" sz="1900">
                <a:solidFill>
                  <a:schemeClr val="tx1">
                    <a:tint val="95000"/>
                  </a:schemeClr>
                </a:solidFill>
              </a:defRPr>
            </a:lvl1pPr>
            <a:lvl2pPr>
              <a:buNone/>
              <a:defRPr b="1" sz="2000"/>
            </a:lvl2pPr>
            <a:lvl3pPr>
              <a:buNone/>
              <a:defRPr b="1" sz="1800"/>
            </a:lvl3pPr>
            <a:lvl4pPr>
              <a:buNone/>
              <a:defRPr b="1" sz="1600"/>
            </a:lvl4pPr>
            <a:lvl5pPr>
              <a:buNone/>
              <a:defRPr b="1" sz="1600"/>
            </a:lvl5pPr>
          </a:lstStyle>
          <a:p>
            <a:pPr eaLnBrk="1" hangingPunct="1" latinLnBrk="0" lvl="0"/>
            <a:r>
              <a:rPr kumimoji="0" lang="en-US"/>
              <a:t>Click to edit Master text styles</a:t>
            </a:r>
          </a:p>
        </p:txBody>
      </p:sp>
      <p:sp>
        <p:nvSpPr>
          <p:cNvPr id="1048756"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indent="0" marL="45720">
              <a:buNone/>
              <a:defRPr b="1" sz="1900">
                <a:solidFill>
                  <a:schemeClr val="tx1">
                    <a:tint val="95000"/>
                  </a:schemeClr>
                </a:solidFill>
              </a:defRPr>
            </a:lvl1pPr>
            <a:lvl2pPr>
              <a:buNone/>
              <a:defRPr b="1" sz="2000"/>
            </a:lvl2pPr>
            <a:lvl3pPr>
              <a:buNone/>
              <a:defRPr b="1" sz="1800"/>
            </a:lvl3pPr>
            <a:lvl4pPr>
              <a:buNone/>
              <a:defRPr b="1" sz="1600"/>
            </a:lvl4pPr>
            <a:lvl5pPr>
              <a:buNone/>
              <a:defRPr b="1" sz="1600"/>
            </a:lvl5pPr>
          </a:lstStyle>
          <a:p>
            <a:pPr eaLnBrk="1" hangingPunct="1" latinLnBrk="0" lvl="0"/>
            <a:r>
              <a:rPr kumimoji="0" lang="en-US"/>
              <a:t>Click to edit Master text styles</a:t>
            </a:r>
          </a:p>
        </p:txBody>
      </p:sp>
      <p:sp>
        <p:nvSpPr>
          <p:cNvPr id="1048757"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58"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59" name="Date Placeholder 25"/>
          <p:cNvSpPr>
            <a:spLocks noGrp="1"/>
          </p:cNvSpPr>
          <p:nvPr>
            <p:ph type="dt" sz="half" idx="10"/>
          </p:nvPr>
        </p:nvSpPr>
        <p:spPr/>
        <p:txBody>
          <a:bodyPr rtlCol="0"/>
          <a:p>
            <a:fld id="{62404850-DD85-4EAF-AF9C-24F194214A66}" type="datetime1">
              <a:rPr lang="en-IN" smtClean="0"/>
              <a:t>05-05-2021</a:t>
            </a:fld>
            <a:endParaRPr dirty="0" lang="en-IN"/>
          </a:p>
        </p:txBody>
      </p:sp>
      <p:sp>
        <p:nvSpPr>
          <p:cNvPr id="1048760" name="Slide Number Placeholder 26"/>
          <p:cNvSpPr>
            <a:spLocks noGrp="1"/>
          </p:cNvSpPr>
          <p:nvPr>
            <p:ph type="sldNum" sz="quarter" idx="11"/>
          </p:nvPr>
        </p:nvSpPr>
        <p:spPr/>
        <p:txBody>
          <a:bodyPr rtlCol="0"/>
          <a:p>
            <a:fld id="{D24963AE-40B7-40F2-9656-9D32C6447813}" type="slidenum">
              <a:rPr lang="en-IN" smtClean="0"/>
              <a:t>‹#›</a:t>
            </a:fld>
            <a:endParaRPr dirty="0" lang="en-IN"/>
          </a:p>
        </p:txBody>
      </p:sp>
      <p:sp>
        <p:nvSpPr>
          <p:cNvPr id="1048761" name="Footer Placeholder 27"/>
          <p:cNvSpPr>
            <a:spLocks noGrp="1"/>
          </p:cNvSpPr>
          <p:nvPr>
            <p:ph type="ftr" sz="quarter" idx="12"/>
          </p:nvPr>
        </p:nvSpPr>
        <p:spPr/>
        <p:txBody>
          <a:bodyPr rtlCol="0"/>
          <a:p>
            <a:endParaRPr dirty="0"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09" name=""/>
        <p:cNvGrpSpPr/>
        <p:nvPr/>
      </p:nvGrpSpPr>
      <p:grpSpPr>
        <a:xfrm>
          <a:off x="0" y="0"/>
          <a:ext cx="0" cy="0"/>
          <a:chOff x="0" y="0"/>
          <a:chExt cx="0" cy="0"/>
        </a:xfrm>
      </p:grpSpPr>
      <p:sp>
        <p:nvSpPr>
          <p:cNvPr id="1048723"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a:t>Click to edit Master title style</a:t>
            </a:r>
          </a:p>
        </p:txBody>
      </p:sp>
      <p:sp>
        <p:nvSpPr>
          <p:cNvPr id="1048724" name="Date Placeholder 2"/>
          <p:cNvSpPr>
            <a:spLocks noGrp="1"/>
          </p:cNvSpPr>
          <p:nvPr>
            <p:ph type="dt" sz="half" idx="10"/>
          </p:nvPr>
        </p:nvSpPr>
        <p:spPr>
          <a:xfrm>
            <a:off x="6583680" y="612648"/>
            <a:ext cx="957264" cy="457200"/>
          </a:xfrm>
        </p:spPr>
        <p:txBody>
          <a:bodyPr/>
          <a:p>
            <a:fld id="{F6A8FC72-B9FA-4ABC-9D7D-35F87B0D9C7C}" type="datetime1">
              <a:rPr lang="en-IN" smtClean="0"/>
              <a:t>05-05-2021</a:t>
            </a:fld>
            <a:endParaRPr dirty="0" lang="en-IN"/>
          </a:p>
        </p:txBody>
      </p:sp>
      <p:sp>
        <p:nvSpPr>
          <p:cNvPr id="1048725" name="Footer Placeholder 3"/>
          <p:cNvSpPr>
            <a:spLocks noGrp="1"/>
          </p:cNvSpPr>
          <p:nvPr>
            <p:ph type="ftr" sz="quarter" idx="11"/>
          </p:nvPr>
        </p:nvSpPr>
        <p:spPr>
          <a:xfrm>
            <a:off x="5257800" y="612648"/>
            <a:ext cx="1325880" cy="457200"/>
          </a:xfrm>
        </p:spPr>
        <p:txBody>
          <a:bodyPr/>
          <a:p>
            <a:endParaRPr dirty="0" lang="en-IN"/>
          </a:p>
        </p:txBody>
      </p:sp>
      <p:sp>
        <p:nvSpPr>
          <p:cNvPr id="1048726" name="Slide Number Placeholder 4"/>
          <p:cNvSpPr>
            <a:spLocks noGrp="1"/>
          </p:cNvSpPr>
          <p:nvPr>
            <p:ph type="sldNum" sz="quarter" idx="12"/>
          </p:nvPr>
        </p:nvSpPr>
        <p:spPr>
          <a:xfrm>
            <a:off x="8174736" y="2272"/>
            <a:ext cx="762000" cy="365760"/>
          </a:xfrm>
        </p:spPr>
        <p:txBody>
          <a:bodyPr/>
          <a:p>
            <a:fld id="{D24963AE-40B7-40F2-9656-9D32C6447813}" type="slidenum">
              <a:rPr lang="en-IN" smtClean="0"/>
              <a:t>‹#›</a:t>
            </a:fld>
            <a:endParaRPr dirty="0"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80" name=""/>
        <p:cNvGrpSpPr/>
        <p:nvPr/>
      </p:nvGrpSpPr>
      <p:grpSpPr>
        <a:xfrm>
          <a:off x="0" y="0"/>
          <a:ext cx="0" cy="0"/>
          <a:chOff x="0" y="0"/>
          <a:chExt cx="0" cy="0"/>
        </a:xfrm>
      </p:grpSpPr>
      <p:sp>
        <p:nvSpPr>
          <p:cNvPr id="1048669" name="Date Placeholder 1"/>
          <p:cNvSpPr>
            <a:spLocks noGrp="1"/>
          </p:cNvSpPr>
          <p:nvPr>
            <p:ph type="dt" sz="half" idx="10"/>
          </p:nvPr>
        </p:nvSpPr>
        <p:spPr/>
        <p:txBody>
          <a:bodyPr/>
          <a:p>
            <a:fld id="{BC5BAAD0-BD84-4BC4-A058-9E69057A578A}" type="datetime1">
              <a:rPr lang="en-IN" smtClean="0"/>
              <a:t>05-05-2021</a:t>
            </a:fld>
            <a:endParaRPr dirty="0" lang="en-IN"/>
          </a:p>
        </p:txBody>
      </p:sp>
      <p:sp>
        <p:nvSpPr>
          <p:cNvPr id="1048670" name="Footer Placeholder 2"/>
          <p:cNvSpPr>
            <a:spLocks noGrp="1"/>
          </p:cNvSpPr>
          <p:nvPr>
            <p:ph type="ftr" sz="quarter" idx="11"/>
          </p:nvPr>
        </p:nvSpPr>
        <p:spPr/>
        <p:txBody>
          <a:bodyPr/>
          <a:p>
            <a:endParaRPr dirty="0" lang="en-IN"/>
          </a:p>
        </p:txBody>
      </p:sp>
      <p:sp>
        <p:nvSpPr>
          <p:cNvPr id="1048671" name="Slide Number Placeholder 3"/>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116" name=""/>
        <p:cNvGrpSpPr/>
        <p:nvPr/>
      </p:nvGrpSpPr>
      <p:grpSpPr>
        <a:xfrm>
          <a:off x="0" y="0"/>
          <a:ext cx="0" cy="0"/>
          <a:chOff x="0" y="0"/>
          <a:chExt cx="0" cy="0"/>
        </a:xfrm>
      </p:grpSpPr>
      <p:sp>
        <p:nvSpPr>
          <p:cNvPr id="1048762" name="Title 1"/>
          <p:cNvSpPr>
            <a:spLocks noGrp="1"/>
          </p:cNvSpPr>
          <p:nvPr>
            <p:ph type="title"/>
          </p:nvPr>
        </p:nvSpPr>
        <p:spPr>
          <a:xfrm>
            <a:off x="5353496" y="1101970"/>
            <a:ext cx="3383280" cy="877824"/>
          </a:xfrm>
        </p:spPr>
        <p:txBody>
          <a:bodyPr anchor="b"/>
          <a:lstStyle>
            <a:lvl1pPr algn="l">
              <a:buNone/>
              <a:defRPr b="1" sz="1800"/>
            </a:lvl1pPr>
          </a:lstStyle>
          <a:p>
            <a:r>
              <a:rPr kumimoji="0" lang="en-US"/>
              <a:t>Click to edit Master title style</a:t>
            </a:r>
          </a:p>
        </p:txBody>
      </p:sp>
      <p:sp>
        <p:nvSpPr>
          <p:cNvPr id="1048763" name="Text Placeholder 2"/>
          <p:cNvSpPr>
            <a:spLocks noGrp="1"/>
          </p:cNvSpPr>
          <p:nvPr>
            <p:ph type="body" idx="2"/>
          </p:nvPr>
        </p:nvSpPr>
        <p:spPr>
          <a:xfrm>
            <a:off x="5353496" y="2010727"/>
            <a:ext cx="3383280" cy="4617720"/>
          </a:xfrm>
        </p:spPr>
        <p:txBody>
          <a:bodyPr/>
          <a:lstStyle>
            <a:lvl1pPr indent="0" marL="9144">
              <a:buNone/>
              <a:defRPr sz="1400"/>
            </a:lvl1pPr>
            <a:lvl2pPr>
              <a:buNone/>
              <a:defRPr sz="1200"/>
            </a:lvl2pPr>
            <a:lvl3pPr>
              <a:buNone/>
              <a:defRPr sz="1000"/>
            </a:lvl3pPr>
            <a:lvl4pPr>
              <a:buNone/>
              <a:defRPr sz="900"/>
            </a:lvl4pPr>
            <a:lvl5pPr>
              <a:buNone/>
              <a:defRPr sz="900"/>
            </a:lvl5pPr>
          </a:lstStyle>
          <a:p>
            <a:pPr eaLnBrk="1" hangingPunct="1" latinLnBrk="0" lvl="0"/>
            <a:r>
              <a:rPr kumimoji="0" lang="en-US"/>
              <a:t>Click to edit Master text styles</a:t>
            </a:r>
          </a:p>
        </p:txBody>
      </p:sp>
      <p:sp>
        <p:nvSpPr>
          <p:cNvPr id="104876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eaLnBrk="1" hangingPunct="1" latinLnBrk="0" lvl="0"/>
            <a:r>
              <a:rPr lang="en-US"/>
              <a:t>Click to edit Master text styles</a:t>
            </a:r>
          </a:p>
          <a:p>
            <a:pPr eaLnBrk="1" hangingPunct="1" latinLnBrk="0" lvl="1"/>
            <a:r>
              <a:rPr lang="en-US"/>
              <a:t>Second level</a:t>
            </a:r>
          </a:p>
          <a:p>
            <a:pPr eaLnBrk="1" hangingPunct="1" latinLnBrk="0" lvl="2"/>
            <a:r>
              <a:rPr lang="en-US"/>
              <a:t>Third level</a:t>
            </a:r>
          </a:p>
          <a:p>
            <a:pPr eaLnBrk="1" hangingPunct="1" latinLnBrk="0" lvl="3"/>
            <a:r>
              <a:rPr lang="en-US"/>
              <a:t>Fourth level</a:t>
            </a:r>
          </a:p>
          <a:p>
            <a:pPr eaLnBrk="1" hangingPunct="1" latinLnBrk="0" lvl="4"/>
            <a:r>
              <a:rPr lang="en-US"/>
              <a:t>Fifth level</a:t>
            </a:r>
            <a:endParaRPr kumimoji="0" lang="en-US"/>
          </a:p>
        </p:txBody>
      </p:sp>
      <p:sp>
        <p:nvSpPr>
          <p:cNvPr id="1048765" name="Date Placeholder 4"/>
          <p:cNvSpPr>
            <a:spLocks noGrp="1"/>
          </p:cNvSpPr>
          <p:nvPr>
            <p:ph type="dt" sz="half" idx="10"/>
          </p:nvPr>
        </p:nvSpPr>
        <p:spPr/>
        <p:txBody>
          <a:bodyPr/>
          <a:p>
            <a:fld id="{AFADEB72-D53A-44E5-B700-220CFFEEFDB5}" type="datetime1">
              <a:rPr lang="en-IN" smtClean="0"/>
              <a:t>05-05-2021</a:t>
            </a:fld>
            <a:endParaRPr dirty="0" lang="en-IN"/>
          </a:p>
        </p:txBody>
      </p:sp>
      <p:sp>
        <p:nvSpPr>
          <p:cNvPr id="1048766" name="Footer Placeholder 5"/>
          <p:cNvSpPr>
            <a:spLocks noGrp="1"/>
          </p:cNvSpPr>
          <p:nvPr>
            <p:ph type="ftr" sz="quarter" idx="11"/>
          </p:nvPr>
        </p:nvSpPr>
        <p:spPr/>
        <p:txBody>
          <a:bodyPr/>
          <a:p>
            <a:endParaRPr dirty="0" lang="en-IN"/>
          </a:p>
        </p:txBody>
      </p:sp>
      <p:sp>
        <p:nvSpPr>
          <p:cNvPr id="1048767" name="Slide Number Placeholder 6"/>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11" name=""/>
        <p:cNvGrpSpPr/>
        <p:nvPr/>
      </p:nvGrpSpPr>
      <p:grpSpPr>
        <a:xfrm>
          <a:off x="0" y="0"/>
          <a:ext cx="0" cy="0"/>
          <a:chOff x="0" y="0"/>
          <a:chExt cx="0" cy="0"/>
        </a:xfrm>
      </p:grpSpPr>
      <p:sp>
        <p:nvSpPr>
          <p:cNvPr id="1048732" name="Title 1"/>
          <p:cNvSpPr>
            <a:spLocks noGrp="1"/>
          </p:cNvSpPr>
          <p:nvPr>
            <p:ph type="title"/>
          </p:nvPr>
        </p:nvSpPr>
        <p:spPr>
          <a:xfrm>
            <a:off x="5440434" y="1109160"/>
            <a:ext cx="586803" cy="4681637"/>
          </a:xfrm>
        </p:spPr>
        <p:txBody>
          <a:bodyPr anchor="t" lIns="45720" rIns="45720" tIns="0" vert="vert270"/>
          <a:lstStyle>
            <a:lvl1pPr algn="ctr">
              <a:buNone/>
              <a:defRPr b="1" sz="2000"/>
            </a:lvl1pPr>
          </a:lstStyle>
          <a:p>
            <a:r>
              <a:rPr kumimoji="0" lang="en-US"/>
              <a:t>Click to edit Master title style</a:t>
            </a:r>
          </a:p>
        </p:txBody>
      </p:sp>
      <p:sp>
        <p:nvSpPr>
          <p:cNvPr id="104873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algn="tl" blurRad="57150" dir="4800000" dist="31750" rotWithShape="0">
              <a:srgbClr val="000000">
                <a:alpha val="25000"/>
              </a:srgbClr>
            </a:outerShdw>
          </a:effectLst>
          <a:scene3d>
            <a:camera prst="orthographicFront"/>
            <a:lightRig dir="t" rig="twoPt">
              <a:rot lat="0" lon="0" rev="7200000"/>
            </a:lightRig>
          </a:scene3d>
          <a:sp3d contourW="2540">
            <a:bevelT w="25400" h="19050"/>
            <a:contourClr>
              <a:srgbClr val="AEAEAE"/>
            </a:contourClr>
          </a:sp3d>
        </p:spPr>
        <p:txBody>
          <a:bodyPr/>
          <a:lstStyle>
            <a:lvl1pPr indent="0" marL="0">
              <a:buNone/>
              <a:defRPr sz="3200"/>
            </a:lvl1pPr>
          </a:lstStyle>
          <a:p>
            <a:r>
              <a:rPr kumimoji="0" lang="en-US"/>
              <a:t>Click icon to add picture</a:t>
            </a:r>
            <a:endParaRPr dirty="0" kumimoji="0" lang="en-US"/>
          </a:p>
        </p:txBody>
      </p:sp>
      <p:sp>
        <p:nvSpPr>
          <p:cNvPr id="1048734" name="Text Placeholder 3"/>
          <p:cNvSpPr>
            <a:spLocks noGrp="1"/>
          </p:cNvSpPr>
          <p:nvPr>
            <p:ph type="body" sz="half" idx="2"/>
          </p:nvPr>
        </p:nvSpPr>
        <p:spPr>
          <a:xfrm>
            <a:off x="6088443" y="3274308"/>
            <a:ext cx="2590800" cy="2516489"/>
          </a:xfrm>
        </p:spPr>
        <p:txBody>
          <a:bodyPr anchor="t" lIns="0" rIns="45720" tIns="0"/>
          <a:lstStyle>
            <a:lvl1pPr indent="0" marL="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eaLnBrk="1" hangingPunct="1" latinLnBrk="0" lvl="0"/>
            <a:r>
              <a:rPr kumimoji="0" lang="en-US"/>
              <a:t>Click to edit Master text styles</a:t>
            </a:r>
          </a:p>
        </p:txBody>
      </p:sp>
      <p:sp>
        <p:nvSpPr>
          <p:cNvPr id="1048735" name="Date Placeholder 4"/>
          <p:cNvSpPr>
            <a:spLocks noGrp="1"/>
          </p:cNvSpPr>
          <p:nvPr>
            <p:ph type="dt" sz="half" idx="10"/>
          </p:nvPr>
        </p:nvSpPr>
        <p:spPr/>
        <p:txBody>
          <a:bodyPr/>
          <a:p>
            <a:fld id="{C788A6C5-6358-434D-9CF7-56C5675D1DEF}" type="datetime1">
              <a:rPr lang="en-IN" smtClean="0"/>
              <a:t>05-05-2021</a:t>
            </a:fld>
            <a:endParaRPr dirty="0" lang="en-IN"/>
          </a:p>
        </p:txBody>
      </p:sp>
      <p:sp>
        <p:nvSpPr>
          <p:cNvPr id="1048736" name="Footer Placeholder 5"/>
          <p:cNvSpPr>
            <a:spLocks noGrp="1"/>
          </p:cNvSpPr>
          <p:nvPr>
            <p:ph type="ftr" sz="quarter" idx="11"/>
          </p:nvPr>
        </p:nvSpPr>
        <p:spPr/>
        <p:txBody>
          <a:bodyPr/>
          <a:p>
            <a:endParaRPr dirty="0" lang="en-IN"/>
          </a:p>
        </p:txBody>
      </p:sp>
      <p:sp>
        <p:nvSpPr>
          <p:cNvPr id="1048737" name="Slide Number Placeholder 6"/>
          <p:cNvSpPr>
            <a:spLocks noGrp="1"/>
          </p:cNvSpPr>
          <p:nvPr>
            <p:ph type="sldNum" sz="quarter" idx="12"/>
          </p:nvPr>
        </p:nvSpPr>
        <p:spPr/>
        <p:txBody>
          <a:bodyPr/>
          <a:p>
            <a:fld id="{D24963AE-40B7-40F2-9656-9D32C6447813}" type="slidenum">
              <a:rPr lang="en-IN" smtClean="0"/>
              <a:t>‹#›</a:t>
            </a:fld>
            <a:endParaRPr dirty="0" lang="en-I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42" name=""/>
        <p:cNvGrpSpPr/>
        <p:nvPr/>
      </p:nvGrpSpPr>
      <p:grpSpPr>
        <a:xfrm>
          <a:off x="0" y="0"/>
          <a:ext cx="0" cy="0"/>
          <a:chOff x="0" y="0"/>
          <a:chExt cx="0" cy="0"/>
        </a:xfrm>
      </p:grpSpPr>
      <p:sp>
        <p:nvSpPr>
          <p:cNvPr id="1048576" name="Rectangle 27"/>
          <p:cNvSpPr/>
          <p:nvPr/>
        </p:nvSpPr>
        <p:spPr>
          <a:xfrm>
            <a:off x="1" y="366818"/>
            <a:ext cx="9144000" cy="84407"/>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7" name="Rectangle 28"/>
          <p:cNvSpPr/>
          <p:nvPr/>
        </p:nvSpPr>
        <p:spPr>
          <a:xfrm>
            <a:off x="0" y="-1"/>
            <a:ext cx="9144000" cy="310663"/>
          </a:xfrm>
          <a:prstGeom prst="rect"/>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8" name="Rectangle 29"/>
          <p:cNvSpPr/>
          <p:nvPr/>
        </p:nvSpPr>
        <p:spPr>
          <a:xfrm>
            <a:off x="0" y="308276"/>
            <a:ext cx="9144001" cy="91441"/>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79" name="Rectangle 30"/>
          <p:cNvSpPr/>
          <p:nvPr/>
        </p:nvSpPr>
        <p:spPr>
          <a:xfrm flipV="1">
            <a:off x="5410182" y="360246"/>
            <a:ext cx="3733819" cy="91087"/>
          </a:xfrm>
          <a:prstGeom prst="rect"/>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0" name="Rectangle 31"/>
          <p:cNvSpPr/>
          <p:nvPr/>
        </p:nvSpPr>
        <p:spPr>
          <a:xfrm flipV="1">
            <a:off x="5410200" y="440112"/>
            <a:ext cx="3733801" cy="180035"/>
          </a:xfrm>
          <a:prstGeom prst="rect"/>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581"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useBgFill="1">
        <p:nvSpPr>
          <p:cNvPr id="1048582"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3" name="Rectangle 34"/>
          <p:cNvSpPr/>
          <p:nvPr/>
        </p:nvSpPr>
        <p:spPr bwMode="invGray">
          <a:xfrm>
            <a:off x="9084966" y="-2001"/>
            <a:ext cx="57626" cy="621792"/>
          </a:xfrm>
          <a:prstGeom prst="rect"/>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4" name="Rectangle 35"/>
          <p:cNvSpPr/>
          <p:nvPr/>
        </p:nvSpPr>
        <p:spPr bwMode="invGray">
          <a:xfrm>
            <a:off x="9044481" y="-2001"/>
            <a:ext cx="27432" cy="621792"/>
          </a:xfrm>
          <a:prstGeom prst="rect"/>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5" name="Rectangle 36"/>
          <p:cNvSpPr/>
          <p:nvPr/>
        </p:nvSpPr>
        <p:spPr bwMode="invGray">
          <a:xfrm>
            <a:off x="9025428" y="-2001"/>
            <a:ext cx="9144" cy="621792"/>
          </a:xfrm>
          <a:prstGeom prst="rect"/>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6" name="Rectangle 37"/>
          <p:cNvSpPr/>
          <p:nvPr/>
        </p:nvSpPr>
        <p:spPr bwMode="invGray">
          <a:xfrm>
            <a:off x="8975423" y="-2001"/>
            <a:ext cx="27432" cy="621792"/>
          </a:xfrm>
          <a:prstGeom prst="rect"/>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7" name="Rectangle 38"/>
          <p:cNvSpPr/>
          <p:nvPr/>
        </p:nvSpPr>
        <p:spPr bwMode="invGray">
          <a:xfrm>
            <a:off x="8915677" y="380"/>
            <a:ext cx="54864" cy="585216"/>
          </a:xfrm>
          <a:prstGeom prst="rect"/>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kumimoji="0" lang="en-US"/>
          </a:p>
        </p:txBody>
      </p:sp>
      <p:sp>
        <p:nvSpPr>
          <p:cNvPr id="1048588" name="Rectangle 39"/>
          <p:cNvSpPr/>
          <p:nvPr/>
        </p:nvSpPr>
        <p:spPr bwMode="invGray">
          <a:xfrm>
            <a:off x="8873475" y="380"/>
            <a:ext cx="9144" cy="585216"/>
          </a:xfrm>
          <a:prstGeom prst="rect"/>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p>
            <a:pPr algn="ctr" eaLnBrk="1" hangingPunct="1" latinLnBrk="0"/>
            <a:endParaRPr dirty="0" kumimoji="0" lang="en-US"/>
          </a:p>
        </p:txBody>
      </p:sp>
      <p:sp>
        <p:nvSpPr>
          <p:cNvPr id="1048589" name="Title Placeholder 21"/>
          <p:cNvSpPr>
            <a:spLocks noGrp="1"/>
          </p:cNvSpPr>
          <p:nvPr>
            <p:ph type="title"/>
          </p:nvPr>
        </p:nvSpPr>
        <p:spPr>
          <a:xfrm>
            <a:off x="457200" y="1143000"/>
            <a:ext cx="8229600" cy="1066800"/>
          </a:xfrm>
          <a:prstGeom prst="rect"/>
        </p:spPr>
        <p:txBody>
          <a:bodyPr anchor="ctr" vert="horz">
            <a:normAutofit/>
          </a:bodyPr>
          <a:p>
            <a:r>
              <a:rPr kumimoji="0" lang="en-US"/>
              <a:t>Click to edit Master title style</a:t>
            </a:r>
          </a:p>
        </p:txBody>
      </p:sp>
      <p:sp>
        <p:nvSpPr>
          <p:cNvPr id="1048590" name="Text Placeholder 12"/>
          <p:cNvSpPr>
            <a:spLocks noGrp="1"/>
          </p:cNvSpPr>
          <p:nvPr>
            <p:ph type="body" idx="1"/>
          </p:nvPr>
        </p:nvSpPr>
        <p:spPr>
          <a:xfrm>
            <a:off x="457200" y="2249424"/>
            <a:ext cx="8229600" cy="4325112"/>
          </a:xfrm>
          <a:prstGeom prst="rect"/>
        </p:spPr>
        <p:txBody>
          <a:bodyPr vert="horz">
            <a:normAutofit/>
          </a:bodyPr>
          <a:p>
            <a:pPr eaLnBrk="1" hangingPunct="1" latinLnBrk="0" lvl="0"/>
            <a:r>
              <a:rPr kumimoji="0" lang="en-US"/>
              <a:t>Click to edit Master text styles</a:t>
            </a:r>
          </a:p>
          <a:p>
            <a:pPr eaLnBrk="1" hangingPunct="1" latinLnBrk="0" lvl="1"/>
            <a:r>
              <a:rPr kumimoji="0" lang="en-US"/>
              <a:t>Second level</a:t>
            </a:r>
          </a:p>
          <a:p>
            <a:pPr eaLnBrk="1" hangingPunct="1" latinLnBrk="0" lvl="2"/>
            <a:r>
              <a:rPr kumimoji="0" lang="en-US"/>
              <a:t>Third level</a:t>
            </a:r>
          </a:p>
          <a:p>
            <a:pPr eaLnBrk="1" hangingPunct="1" latinLnBrk="0" lvl="3"/>
            <a:r>
              <a:rPr kumimoji="0" lang="en-US"/>
              <a:t>Fourth level</a:t>
            </a:r>
          </a:p>
          <a:p>
            <a:pPr eaLnBrk="1" hangingPunct="1" latinLnBrk="0" lvl="4"/>
            <a:r>
              <a:rPr kumimoji="0" lang="en-US"/>
              <a:t>Fifth level</a:t>
            </a:r>
          </a:p>
        </p:txBody>
      </p:sp>
      <p:sp>
        <p:nvSpPr>
          <p:cNvPr id="1048591" name="Date Placeholder 13"/>
          <p:cNvSpPr>
            <a:spLocks noGrp="1"/>
          </p:cNvSpPr>
          <p:nvPr>
            <p:ph type="dt" sz="half" idx="2"/>
          </p:nvPr>
        </p:nvSpPr>
        <p:spPr>
          <a:xfrm>
            <a:off x="6586536" y="612648"/>
            <a:ext cx="957264" cy="457200"/>
          </a:xfrm>
          <a:prstGeom prst="rect"/>
        </p:spPr>
        <p:txBody>
          <a:bodyPr vert="horz"/>
          <a:lstStyle>
            <a:lvl1pPr algn="l" eaLnBrk="1" hangingPunct="1" latinLnBrk="0">
              <a:defRPr sz="800" kumimoji="0">
                <a:solidFill>
                  <a:schemeClr val="accent2"/>
                </a:solidFill>
              </a:defRPr>
            </a:lvl1pPr>
          </a:lstStyle>
          <a:p>
            <a:fld id="{3FD9CF6C-121E-45F5-9889-A6AF979FA8F0}" type="datetime1">
              <a:rPr lang="en-IN" smtClean="0"/>
              <a:t>05-05-2021</a:t>
            </a:fld>
            <a:endParaRPr dirty="0" lang="en-IN"/>
          </a:p>
        </p:txBody>
      </p:sp>
      <p:sp>
        <p:nvSpPr>
          <p:cNvPr id="1048592" name="Footer Placeholder 2"/>
          <p:cNvSpPr>
            <a:spLocks noGrp="1"/>
          </p:cNvSpPr>
          <p:nvPr>
            <p:ph type="ftr" sz="quarter" idx="3"/>
          </p:nvPr>
        </p:nvSpPr>
        <p:spPr>
          <a:xfrm>
            <a:off x="5257800" y="612648"/>
            <a:ext cx="1325880" cy="457200"/>
          </a:xfrm>
          <a:prstGeom prst="rect"/>
        </p:spPr>
        <p:txBody>
          <a:bodyPr vert="horz"/>
          <a:lstStyle>
            <a:lvl1pPr algn="r" eaLnBrk="1" hangingPunct="1" latinLnBrk="0">
              <a:defRPr sz="800" kumimoji="0">
                <a:solidFill>
                  <a:schemeClr val="accent2"/>
                </a:solidFill>
              </a:defRPr>
            </a:lvl1pPr>
          </a:lstStyle>
          <a:p>
            <a:endParaRPr dirty="0" lang="en-IN"/>
          </a:p>
        </p:txBody>
      </p:sp>
      <p:sp>
        <p:nvSpPr>
          <p:cNvPr id="1048593" name="Slide Number Placeholder 22"/>
          <p:cNvSpPr>
            <a:spLocks noGrp="1"/>
          </p:cNvSpPr>
          <p:nvPr>
            <p:ph type="sldNum" sz="quarter" idx="4"/>
          </p:nvPr>
        </p:nvSpPr>
        <p:spPr>
          <a:xfrm>
            <a:off x="8174736" y="2272"/>
            <a:ext cx="762000" cy="365760"/>
          </a:xfrm>
          <a:prstGeom prst="rect"/>
        </p:spPr>
        <p:txBody>
          <a:bodyPr anchor="b" vert="horz"/>
          <a:lstStyle>
            <a:lvl1pPr algn="r" eaLnBrk="1" hangingPunct="1" latinLnBrk="0">
              <a:defRPr sz="1800" kumimoji="0">
                <a:solidFill>
                  <a:srgbClr val="FFFFFF"/>
                </a:solidFill>
              </a:defRPr>
            </a:lvl1pPr>
          </a:lstStyle>
          <a:p>
            <a:fld id="{D24963AE-40B7-40F2-9656-9D32C6447813}" type="slidenum">
              <a:rPr lang="en-IN" smtClean="0"/>
              <a:t>‹#›</a:t>
            </a:fld>
            <a:endParaRPr dirty="0" lang="en-IN"/>
          </a:p>
        </p:txBody>
      </p:sp>
    </p:spTree>
  </p:cSld>
  <p:clrMap accent1="accent1" accent2="accent2" accent3="accent3" accent4="accent4" accent5="accent5" accent6="accent6" bg1="lt1" bg2="lt2" tx1="dk1" tx2="dk2"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1"/>
  <p:txStyles>
    <p:titleStyle>
      <a:lvl1pPr algn="l" eaLnBrk="1" hangingPunct="1" latinLnBrk="0" rtl="0">
        <a:spcBef>
          <a:spcPct val="0"/>
        </a:spcBef>
        <a:buNone/>
        <a:defRPr sz="4000" kern="1200" kumimoji="0">
          <a:solidFill>
            <a:schemeClr val="tx2"/>
          </a:solidFill>
          <a:latin typeface="+mj-lt"/>
          <a:ea typeface="+mj-ea"/>
          <a:cs typeface="+mj-cs"/>
        </a:defRPr>
      </a:lvl1pPr>
    </p:titleStyle>
    <p:bodyStyle>
      <a:lvl1pPr algn="l" eaLnBrk="1" hangingPunct="1" indent="-256032" latinLnBrk="0" marL="365760" rtl="0">
        <a:spcBef>
          <a:spcPts val="300"/>
        </a:spcBef>
        <a:buClr>
          <a:schemeClr val="accent3"/>
        </a:buClr>
        <a:buFont typeface="Georgia"/>
        <a:buChar char="•"/>
        <a:defRPr sz="2800" kern="1200" kumimoji="0">
          <a:solidFill>
            <a:schemeClr val="tx1"/>
          </a:solidFill>
          <a:latin typeface="+mn-lt"/>
          <a:ea typeface="+mn-ea"/>
          <a:cs typeface="+mn-cs"/>
        </a:defRPr>
      </a:lvl1pPr>
      <a:lvl2pPr algn="l" eaLnBrk="1" hangingPunct="1" indent="-246888" latinLnBrk="0" marL="658368" rtl="0">
        <a:spcBef>
          <a:spcPts val="300"/>
        </a:spcBef>
        <a:buClr>
          <a:schemeClr val="accent2"/>
        </a:buClr>
        <a:buFont typeface="Georgia"/>
        <a:buChar char="▫"/>
        <a:defRPr sz="2600" kern="1200" kumimoji="0">
          <a:solidFill>
            <a:schemeClr val="accent2"/>
          </a:solidFill>
          <a:latin typeface="+mn-lt"/>
          <a:ea typeface="+mn-ea"/>
          <a:cs typeface="+mn-cs"/>
        </a:defRPr>
      </a:lvl2pPr>
      <a:lvl3pPr algn="l" eaLnBrk="1" hangingPunct="1" indent="-219456" latinLnBrk="0" marL="923544" rtl="0">
        <a:spcBef>
          <a:spcPts val="300"/>
        </a:spcBef>
        <a:buClr>
          <a:schemeClr val="accent1"/>
        </a:buClr>
        <a:buFont typeface="Wingdings 2"/>
        <a:buChar char=""/>
        <a:defRPr sz="2400" kern="1200" kumimoji="0">
          <a:solidFill>
            <a:schemeClr val="accent1"/>
          </a:solidFill>
          <a:latin typeface="+mn-lt"/>
          <a:ea typeface="+mn-ea"/>
          <a:cs typeface="+mn-cs"/>
        </a:defRPr>
      </a:lvl3pPr>
      <a:lvl4pPr algn="l" eaLnBrk="1" hangingPunct="1" indent="-201168" latinLnBrk="0" marL="1179576" rtl="0">
        <a:spcBef>
          <a:spcPts val="300"/>
        </a:spcBef>
        <a:buClr>
          <a:schemeClr val="accent1"/>
        </a:buClr>
        <a:buFont typeface="Wingdings 2"/>
        <a:buChar char=""/>
        <a:defRPr sz="2200" kern="1200" kumimoji="0">
          <a:solidFill>
            <a:schemeClr val="accent1"/>
          </a:solidFill>
          <a:latin typeface="+mn-lt"/>
          <a:ea typeface="+mn-ea"/>
          <a:cs typeface="+mn-cs"/>
        </a:defRPr>
      </a:lvl4pPr>
      <a:lvl5pPr algn="l" eaLnBrk="1" hangingPunct="1" indent="-182880" latinLnBrk="0" marL="1389888" rtl="0">
        <a:spcBef>
          <a:spcPts val="300"/>
        </a:spcBef>
        <a:buClr>
          <a:schemeClr val="accent3"/>
        </a:buClr>
        <a:buFont typeface="Georgia"/>
        <a:buChar char="▫"/>
        <a:defRPr sz="2000" kern="1200" kumimoji="0">
          <a:solidFill>
            <a:schemeClr val="accent3"/>
          </a:solidFill>
          <a:latin typeface="+mn-lt"/>
          <a:ea typeface="+mn-ea"/>
          <a:cs typeface="+mn-cs"/>
        </a:defRPr>
      </a:lvl5pPr>
      <a:lvl6pPr algn="l" eaLnBrk="1" hangingPunct="1" indent="-182880" latinLnBrk="0" marL="1609344" rtl="0">
        <a:spcBef>
          <a:spcPts val="300"/>
        </a:spcBef>
        <a:buClr>
          <a:schemeClr val="accent3"/>
        </a:buClr>
        <a:buFont typeface="Georgia"/>
        <a:buChar char="▫"/>
        <a:defRPr sz="1800" kern="1200" kumimoji="0">
          <a:solidFill>
            <a:schemeClr val="accent3"/>
          </a:solidFill>
          <a:latin typeface="+mn-lt"/>
          <a:ea typeface="+mn-ea"/>
          <a:cs typeface="+mn-cs"/>
        </a:defRPr>
      </a:lvl6pPr>
      <a:lvl7pPr algn="l" eaLnBrk="1" hangingPunct="1" indent="-182880" latinLnBrk="0" marL="1828800" rtl="0">
        <a:spcBef>
          <a:spcPts val="300"/>
        </a:spcBef>
        <a:buClr>
          <a:schemeClr val="accent3"/>
        </a:buClr>
        <a:buFont typeface="Georgia"/>
        <a:buChar char="▫"/>
        <a:defRPr sz="1600" kern="1200" kumimoji="0">
          <a:solidFill>
            <a:schemeClr val="accent3"/>
          </a:solidFill>
          <a:latin typeface="+mn-lt"/>
          <a:ea typeface="+mn-ea"/>
          <a:cs typeface="+mn-cs"/>
        </a:defRPr>
      </a:lvl7pPr>
      <a:lvl8pPr algn="l" eaLnBrk="1" hangingPunct="1" indent="-182880" latinLnBrk="0" marL="2029968" rtl="0">
        <a:spcBef>
          <a:spcPts val="300"/>
        </a:spcBef>
        <a:buClr>
          <a:schemeClr val="accent3"/>
        </a:buClr>
        <a:buFont typeface="Georgia"/>
        <a:buChar char="◦"/>
        <a:defRPr sz="1500" kern="1200" kumimoji="0">
          <a:solidFill>
            <a:schemeClr val="accent3"/>
          </a:solidFill>
          <a:latin typeface="+mn-lt"/>
          <a:ea typeface="+mn-ea"/>
          <a:cs typeface="+mn-cs"/>
        </a:defRPr>
      </a:lvl8pPr>
      <a:lvl9pPr algn="l" eaLnBrk="1" hangingPunct="1" indent="-182880" latinLnBrk="0" marL="2240280" rtl="0">
        <a:spcBef>
          <a:spcPts val="300"/>
        </a:spcBef>
        <a:buClr>
          <a:schemeClr val="accent3"/>
        </a:buClr>
        <a:buFont typeface="Georgia"/>
        <a:buChar char="◦"/>
        <a:defRPr baseline="0" sz="1400" kern="1200" kumimoji="0">
          <a:solidFill>
            <a:schemeClr val="accent3"/>
          </a:solidFill>
          <a:latin typeface="+mn-lt"/>
          <a:ea typeface="+mn-ea"/>
          <a:cs typeface="+mn-cs"/>
        </a:defRPr>
      </a:lvl9pPr>
    </p:bodyStyle>
    <p:otherStyle>
      <a:lvl1pPr algn="l" eaLnBrk="1" hangingPunct="1" latinLnBrk="0" marL="0" rtl="0">
        <a:defRPr kern="1200" kumimoji="0">
          <a:solidFill>
            <a:schemeClr val="tx1"/>
          </a:solidFill>
          <a:latin typeface="+mn-lt"/>
          <a:ea typeface="+mn-ea"/>
          <a:cs typeface="+mn-cs"/>
        </a:defRPr>
      </a:lvl1pPr>
      <a:lvl2pPr algn="l" eaLnBrk="1" hangingPunct="1" latinLnBrk="0" marL="457200" rtl="0">
        <a:defRPr kern="1200" kumimoji="0">
          <a:solidFill>
            <a:schemeClr val="tx1"/>
          </a:solidFill>
          <a:latin typeface="+mn-lt"/>
          <a:ea typeface="+mn-ea"/>
          <a:cs typeface="+mn-cs"/>
        </a:defRPr>
      </a:lvl2pPr>
      <a:lvl3pPr algn="l" eaLnBrk="1" hangingPunct="1" latinLnBrk="0" marL="914400" rtl="0">
        <a:defRPr kern="1200" kumimoji="0">
          <a:solidFill>
            <a:schemeClr val="tx1"/>
          </a:solidFill>
          <a:latin typeface="+mn-lt"/>
          <a:ea typeface="+mn-ea"/>
          <a:cs typeface="+mn-cs"/>
        </a:defRPr>
      </a:lvl3pPr>
      <a:lvl4pPr algn="l" eaLnBrk="1" hangingPunct="1" latinLnBrk="0" marL="1371600" rtl="0">
        <a:defRPr kern="1200" kumimoji="0">
          <a:solidFill>
            <a:schemeClr val="tx1"/>
          </a:solidFill>
          <a:latin typeface="+mn-lt"/>
          <a:ea typeface="+mn-ea"/>
          <a:cs typeface="+mn-cs"/>
        </a:defRPr>
      </a:lvl4pPr>
      <a:lvl5pPr algn="l" eaLnBrk="1" hangingPunct="1" latinLnBrk="0" marL="1828800" rtl="0">
        <a:defRPr kern="1200" kumimoji="0">
          <a:solidFill>
            <a:schemeClr val="tx1"/>
          </a:solidFill>
          <a:latin typeface="+mn-lt"/>
          <a:ea typeface="+mn-ea"/>
          <a:cs typeface="+mn-cs"/>
        </a:defRPr>
      </a:lvl5pPr>
      <a:lvl6pPr algn="l" eaLnBrk="1" hangingPunct="1" latinLnBrk="0" marL="2286000" rtl="0">
        <a:defRPr kern="1200" kumimoji="0">
          <a:solidFill>
            <a:schemeClr val="tx1"/>
          </a:solidFill>
          <a:latin typeface="+mn-lt"/>
          <a:ea typeface="+mn-ea"/>
          <a:cs typeface="+mn-cs"/>
        </a:defRPr>
      </a:lvl6pPr>
      <a:lvl7pPr algn="l" eaLnBrk="1" hangingPunct="1" latinLnBrk="0" marL="2743200" rtl="0">
        <a:defRPr kern="1200" kumimoji="0">
          <a:solidFill>
            <a:schemeClr val="tx1"/>
          </a:solidFill>
          <a:latin typeface="+mn-lt"/>
          <a:ea typeface="+mn-ea"/>
          <a:cs typeface="+mn-cs"/>
        </a:defRPr>
      </a:lvl7pPr>
      <a:lvl8pPr algn="l" eaLnBrk="1" hangingPunct="1" latinLnBrk="0" marL="3200400" rtl="0">
        <a:defRPr kern="1200" kumimoji="0">
          <a:solidFill>
            <a:schemeClr val="tx1"/>
          </a:solidFill>
          <a:latin typeface="+mn-lt"/>
          <a:ea typeface="+mn-ea"/>
          <a:cs typeface="+mn-cs"/>
        </a:defRPr>
      </a:lvl8pPr>
      <a:lvl9pPr algn="l" eaLnBrk="1" hangingPunct="1" latinLnBrk="0" marL="3657600" rtl="0">
        <a:defRPr kern="1200" kumimoji="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5.emf"/><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image" Target="../media/image6.emf"/><Relationship Id="rId2"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image" Target="../media/image9.emf"/><Relationship Id="rId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image" Target="../media/image10.emf"/><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image" Target="../media/image11.emf"/><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image" Target="../media/image12.emf"/><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image" Target="../media/image13.emf"/><Relationship Id="rId2"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image" Target="../media/image14.jpeg"/><Relationship Id="rId2" Type="http://schemas.openxmlformats.org/officeDocument/2006/relationships/image" Target="../media/image15.jpeg"/><Relationship Id="rId3" Type="http://schemas.openxmlformats.org/officeDocument/2006/relationships/image" Target="../media/image16.jpeg"/><Relationship Id="rId4" Type="http://schemas.openxmlformats.org/officeDocument/2006/relationships/image" Target="../media/image17.jpeg"/><Relationship Id="rId5"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jpe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xml"/><Relationship Id="rId3" Type="http://schemas.openxmlformats.org/officeDocument/2006/relationships/notesSlide" Target="../notesSlides/notesSlide4.xml"/></Relationships>
</file>

<file path=ppt/slides/_rels/slide33.xml.rels><?xml version="1.0" encoding="UTF-8" standalone="yes"?>
<Relationships xmlns="http://schemas.openxmlformats.org/package/2006/relationships"><Relationship Id="rId1" Type="http://schemas.openxmlformats.org/officeDocument/2006/relationships/image" Target="../media/image24.emf"/><Relationship Id="rId2"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image" Target="../media/image25.emf"/><Relationship Id="rId2"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image" Target="../media/image27.emf"/><Relationship Id="rId2"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image" Target="../media/image28.emf"/><Relationship Id="rId2"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image" Target="../media/image29.emf"/><Relationship Id="rId2" Type="http://schemas.openxmlformats.org/officeDocument/2006/relationships/slideLayout" Target="../slideLayouts/slideLayout7.xml"/><Relationship Id="rId3" Type="http://schemas.openxmlformats.org/officeDocument/2006/relationships/notesSlide" Target="../notesSlides/notesSlide5.xml"/></Relationships>
</file>

<file path=ppt/slides/_rels/slide39.xml.rels><?xml version="1.0" encoding="UTF-8" standalone="yes"?>
<Relationships xmlns="http://schemas.openxmlformats.org/package/2006/relationships"><Relationship Id="rId1" Type="http://schemas.openxmlformats.org/officeDocument/2006/relationships/hyperlink" Target="http://www.sves-srpt.ac.in/" TargetMode="External"/><Relationship Id="rId2" Type="http://schemas.openxmlformats.org/officeDocument/2006/relationships/hyperlink" Target="http://www.kings.cam.ac.uk/" TargetMode="External"/><Relationship Id="rId3" Type="http://schemas.openxmlformats.org/officeDocument/2006/relationships/hyperlink" Target="http://www.wellington-college.school.nz/" TargetMode="External"/><Relationship Id="rId4" Type="http://schemas.openxmlformats.org/officeDocument/2006/relationships/hyperlink" Target="http://www.geeksforgeeks.org/python-gui-tkinter/" TargetMode="External"/><Relationship Id="rId5"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image" Target="../media/image3.emf"/><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sp>
        <p:nvSpPr>
          <p:cNvPr id="1048637" name="Title 1"/>
          <p:cNvSpPr>
            <a:spLocks noGrp="1"/>
          </p:cNvSpPr>
          <p:nvPr>
            <p:ph type="ctrTitle"/>
          </p:nvPr>
        </p:nvSpPr>
        <p:spPr>
          <a:xfrm>
            <a:off x="899592" y="1844824"/>
            <a:ext cx="7272808" cy="1469254"/>
          </a:xfrm>
        </p:spPr>
        <p:txBody>
          <a:bodyPr>
            <a:noAutofit/>
          </a:bodyPr>
          <a:p>
            <a:pPr algn="ctr"/>
            <a:r>
              <a:rPr b="1" dirty="0" sz="3600" lang="en-IN"/>
              <a:t>Centralized Intra Campus Student Evaluation System</a:t>
            </a:r>
            <a:br>
              <a:rPr dirty="0" sz="3600" lang="en-IN"/>
            </a:br>
            <a:endParaRPr dirty="0" sz="3600" lang="en-IN"/>
          </a:p>
        </p:txBody>
      </p:sp>
      <p:sp>
        <p:nvSpPr>
          <p:cNvPr id="1048638" name="Subtitle 2"/>
          <p:cNvSpPr>
            <a:spLocks noGrp="1"/>
          </p:cNvSpPr>
          <p:nvPr>
            <p:ph type="subTitle" idx="1"/>
          </p:nvPr>
        </p:nvSpPr>
        <p:spPr>
          <a:xfrm>
            <a:off x="0" y="3341664"/>
            <a:ext cx="9144000" cy="3515200"/>
          </a:xfrm>
        </p:spPr>
        <p:txBody>
          <a:bodyPr>
            <a:normAutofit/>
          </a:bodyPr>
          <a:p>
            <a:pPr algn="just" defTabSz="914400" eaLnBrk="1" fontAlgn="auto" hangingPunct="1" indent="-256032" latinLnBrk="0" lvl="0" marL="365760" marR="0" rtl="0">
              <a:lnSpc>
                <a:spcPct val="100000"/>
              </a:lnSpc>
              <a:spcBef>
                <a:spcPts val="300"/>
              </a:spcBef>
              <a:spcAft>
                <a:spcPts val="0"/>
              </a:spcAft>
              <a:buClr>
                <a:srgbClr val="E7BC29"/>
              </a:buClr>
              <a:buSzTx/>
              <a:buFont typeface="Georgia"/>
              <a:buChar char="•"/>
            </a:pPr>
            <a:endParaRPr dirty="0" lang="en-IN"/>
          </a:p>
        </p:txBody>
      </p:sp>
      <p:sp>
        <p:nvSpPr>
          <p:cNvPr id="1048639" name="Slide Number Placeholder 3"/>
          <p:cNvSpPr>
            <a:spLocks noGrp="1"/>
          </p:cNvSpPr>
          <p:nvPr>
            <p:ph type="sldNum" sz="quarter" idx="12"/>
          </p:nvPr>
        </p:nvSpPr>
        <p:spPr/>
        <p:txBody>
          <a:bodyPr/>
          <a:p>
            <a:fld id="{D24963AE-40B7-40F2-9656-9D32C6447813}" type="slidenum">
              <a:rPr lang="en-IN" smtClean="0"/>
              <a:t>1</a:t>
            </a:fld>
            <a:endParaRPr dirty="0" lang="en-IN"/>
          </a:p>
        </p:txBody>
      </p:sp>
      <p:pic>
        <p:nvPicPr>
          <p:cNvPr id="2097163" name="Picture 5"/>
          <p:cNvPicPr>
            <a:picLocks noChangeAspect="1"/>
          </p:cNvPicPr>
          <p:nvPr/>
        </p:nvPicPr>
        <p:blipFill>
          <a:blip xmlns:r="http://schemas.openxmlformats.org/officeDocument/2006/relationships" r:embed="rId1"/>
          <a:stretch>
            <a:fillRect/>
          </a:stretch>
        </p:blipFill>
        <p:spPr>
          <a:xfrm>
            <a:off x="107504" y="4139668"/>
            <a:ext cx="7791363" cy="2121592"/>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9" name=""/>
        <p:cNvGrpSpPr/>
        <p:nvPr/>
      </p:nvGrpSpPr>
      <p:grpSpPr>
        <a:xfrm>
          <a:off x="0" y="0"/>
          <a:ext cx="0" cy="0"/>
          <a:chOff x="0" y="0"/>
          <a:chExt cx="0" cy="0"/>
        </a:xfrm>
      </p:grpSpPr>
      <p:pic>
        <p:nvPicPr>
          <p:cNvPr id="2097166" name="Content Placeholder 4"/>
          <p:cNvPicPr>
            <a:picLocks noChangeAspect="1" noGrp="1"/>
          </p:cNvPicPr>
          <p:nvPr>
            <p:ph idx="1"/>
          </p:nvPr>
        </p:nvPicPr>
        <p:blipFill>
          <a:blip xmlns:r="http://schemas.openxmlformats.org/officeDocument/2006/relationships" r:embed="rId1"/>
          <a:stretch>
            <a:fillRect/>
          </a:stretch>
        </p:blipFill>
        <p:spPr>
          <a:xfrm>
            <a:off x="1703070" y="2594293"/>
            <a:ext cx="5737860" cy="3634740"/>
          </a:xfrm>
          <a:prstGeom prst="rect"/>
        </p:spPr>
      </p:pic>
      <p:sp>
        <p:nvSpPr>
          <p:cNvPr id="1048668" name="Slide Number Placeholder 3"/>
          <p:cNvSpPr>
            <a:spLocks noGrp="1"/>
          </p:cNvSpPr>
          <p:nvPr>
            <p:ph type="sldNum" sz="quarter" idx="12"/>
          </p:nvPr>
        </p:nvSpPr>
        <p:spPr/>
        <p:txBody>
          <a:bodyPr/>
          <a:p>
            <a:fld id="{D24963AE-40B7-40F2-9656-9D32C6447813}" type="slidenum">
              <a:rPr lang="en-IN" smtClean="0"/>
              <a:t>10</a:t>
            </a:fld>
            <a:endParaRPr dirty="0"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2" name=""/>
        <p:cNvGrpSpPr/>
        <p:nvPr/>
      </p:nvGrpSpPr>
      <p:grpSpPr>
        <a:xfrm>
          <a:off x="0" y="0"/>
          <a:ext cx="0" cy="0"/>
          <a:chOff x="0" y="0"/>
          <a:chExt cx="0" cy="0"/>
        </a:xfrm>
      </p:grpSpPr>
      <p:pic>
        <p:nvPicPr>
          <p:cNvPr id="2097168" name="Content Placeholder 4"/>
          <p:cNvPicPr>
            <a:picLocks noChangeAspect="1" noGrp="1"/>
          </p:cNvPicPr>
          <p:nvPr>
            <p:ph idx="1"/>
          </p:nvPr>
        </p:nvPicPr>
        <p:blipFill>
          <a:blip xmlns:r="http://schemas.openxmlformats.org/officeDocument/2006/relationships" r:embed="rId1"/>
          <a:stretch>
            <a:fillRect/>
          </a:stretch>
        </p:blipFill>
        <p:spPr>
          <a:xfrm>
            <a:off x="1115616" y="1556792"/>
            <a:ext cx="6408712" cy="4536504"/>
          </a:xfrm>
          <a:prstGeom prst="rect"/>
        </p:spPr>
      </p:pic>
      <p:sp>
        <p:nvSpPr>
          <p:cNvPr id="1048673" name="Slide Number Placeholder 3"/>
          <p:cNvSpPr>
            <a:spLocks noGrp="1"/>
          </p:cNvSpPr>
          <p:nvPr>
            <p:ph type="sldNum" sz="quarter" idx="12"/>
          </p:nvPr>
        </p:nvSpPr>
        <p:spPr/>
        <p:txBody>
          <a:bodyPr/>
          <a:p>
            <a:fld id="{D24963AE-40B7-40F2-9656-9D32C6447813}" type="slidenum">
              <a:rPr lang="en-IN" smtClean="0"/>
              <a:t>11</a:t>
            </a:fld>
            <a:endParaRPr dirty="0"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pic>
        <p:nvPicPr>
          <p:cNvPr id="2097169" name="Content Placeholder 4"/>
          <p:cNvPicPr>
            <a:picLocks noChangeAspect="1" noGrp="1"/>
          </p:cNvPicPr>
          <p:nvPr>
            <p:ph idx="1"/>
          </p:nvPr>
        </p:nvPicPr>
        <p:blipFill>
          <a:blip xmlns:r="http://schemas.openxmlformats.org/officeDocument/2006/relationships" r:embed="rId1"/>
          <a:stretch>
            <a:fillRect/>
          </a:stretch>
        </p:blipFill>
        <p:spPr>
          <a:xfrm>
            <a:off x="1706631" y="1916832"/>
            <a:ext cx="5730737" cy="4107363"/>
          </a:xfrm>
          <a:prstGeom prst="rect"/>
        </p:spPr>
      </p:pic>
      <p:sp>
        <p:nvSpPr>
          <p:cNvPr id="1048674" name="Slide Number Placeholder 3"/>
          <p:cNvSpPr>
            <a:spLocks noGrp="1"/>
          </p:cNvSpPr>
          <p:nvPr>
            <p:ph type="sldNum" sz="quarter" idx="12"/>
          </p:nvPr>
        </p:nvSpPr>
        <p:spPr/>
        <p:txBody>
          <a:bodyPr/>
          <a:p>
            <a:fld id="{D24963AE-40B7-40F2-9656-9D32C6447813}" type="slidenum">
              <a:rPr lang="en-IN" smtClean="0"/>
              <a:t>12</a:t>
            </a:fld>
            <a:endParaRPr dirty="0" lang="en-I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85" name=""/>
        <p:cNvGrpSpPr/>
        <p:nvPr/>
      </p:nvGrpSpPr>
      <p:grpSpPr>
        <a:xfrm>
          <a:off x="0" y="0"/>
          <a:ext cx="0" cy="0"/>
          <a:chOff x="0" y="0"/>
          <a:chExt cx="0" cy="0"/>
        </a:xfrm>
      </p:grpSpPr>
      <p:pic>
        <p:nvPicPr>
          <p:cNvPr id="2097171" name="Content Placeholder 4"/>
          <p:cNvPicPr>
            <a:picLocks noChangeAspect="1" noGrp="1"/>
          </p:cNvPicPr>
          <p:nvPr>
            <p:ph idx="1"/>
          </p:nvPr>
        </p:nvPicPr>
        <p:blipFill>
          <a:blip xmlns:r="http://schemas.openxmlformats.org/officeDocument/2006/relationships" r:embed="rId1"/>
          <a:stretch>
            <a:fillRect/>
          </a:stretch>
        </p:blipFill>
        <p:spPr>
          <a:xfrm>
            <a:off x="1703070" y="2453323"/>
            <a:ext cx="5737860" cy="3916680"/>
          </a:xfrm>
          <a:prstGeom prst="rect"/>
        </p:spPr>
      </p:pic>
      <p:sp>
        <p:nvSpPr>
          <p:cNvPr id="1048676" name="Slide Number Placeholder 3"/>
          <p:cNvSpPr>
            <a:spLocks noGrp="1"/>
          </p:cNvSpPr>
          <p:nvPr>
            <p:ph type="sldNum" sz="quarter" idx="12"/>
          </p:nvPr>
        </p:nvSpPr>
        <p:spPr/>
        <p:txBody>
          <a:bodyPr/>
          <a:p>
            <a:fld id="{D24963AE-40B7-40F2-9656-9D32C6447813}" type="slidenum">
              <a:rPr lang="en-IN" smtClean="0"/>
              <a:t>13</a:t>
            </a:fld>
            <a:endParaRPr dirty="0"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86" name=""/>
        <p:cNvGrpSpPr/>
        <p:nvPr/>
      </p:nvGrpSpPr>
      <p:grpSpPr>
        <a:xfrm>
          <a:off x="0" y="0"/>
          <a:ext cx="0" cy="0"/>
          <a:chOff x="0" y="0"/>
          <a:chExt cx="0" cy="0"/>
        </a:xfrm>
      </p:grpSpPr>
      <p:sp>
        <p:nvSpPr>
          <p:cNvPr id="1048677" name="Title 1"/>
          <p:cNvSpPr>
            <a:spLocks noGrp="1"/>
          </p:cNvSpPr>
          <p:nvPr>
            <p:ph type="title"/>
          </p:nvPr>
        </p:nvSpPr>
        <p:spPr/>
        <p:txBody>
          <a:bodyPr>
            <a:normAutofit fontScale="90000"/>
          </a:bodyPr>
          <a:p>
            <a:r>
              <a:rPr b="1" dirty="0" lang="en-US">
                <a:solidFill>
                  <a:srgbClr val="00B0F0"/>
                </a:solidFill>
                <a:latin typeface="+mn-lt"/>
              </a:rPr>
              <a:t>HARDWARE REQUIREMENTS</a:t>
            </a:r>
            <a:r>
              <a:rPr b="1" dirty="0" lang="en-US"/>
              <a:t>	</a:t>
            </a:r>
            <a:br>
              <a:rPr dirty="0" lang="en-IN"/>
            </a:br>
            <a:endParaRPr dirty="0" lang="en-IN"/>
          </a:p>
        </p:txBody>
      </p:sp>
      <p:sp>
        <p:nvSpPr>
          <p:cNvPr id="1048678" name="Content Placeholder 2"/>
          <p:cNvSpPr>
            <a:spLocks noGrp="1"/>
          </p:cNvSpPr>
          <p:nvPr>
            <p:ph idx="1"/>
          </p:nvPr>
        </p:nvSpPr>
        <p:spPr/>
        <p:txBody>
          <a:bodyPr/>
          <a:p>
            <a:r>
              <a:rPr dirty="0" lang="en-US"/>
              <a:t>Processor		:	Intel i3</a:t>
            </a:r>
            <a:endParaRPr dirty="0" lang="en-IN"/>
          </a:p>
          <a:p>
            <a:r>
              <a:rPr dirty="0" lang="en-US"/>
              <a:t>RAM		:	4 GB</a:t>
            </a:r>
            <a:endParaRPr dirty="0" lang="en-IN"/>
          </a:p>
          <a:p>
            <a:r>
              <a:rPr dirty="0" lang="en-US"/>
              <a:t>Hard Disk	:	1 TB</a:t>
            </a:r>
            <a:endParaRPr dirty="0" lang="en-IN"/>
          </a:p>
          <a:p>
            <a:r>
              <a:rPr dirty="0" lang="en-US"/>
              <a:t>Keyboard		:	Standard 101/102 key</a:t>
            </a:r>
            <a:endParaRPr dirty="0" lang="en-IN"/>
          </a:p>
          <a:p>
            <a:r>
              <a:rPr dirty="0" lang="en-US"/>
              <a:t>Mouse		:	Optical mouse</a:t>
            </a:r>
            <a:endParaRPr dirty="0" lang="en-IN"/>
          </a:p>
          <a:p>
            <a:r>
              <a:rPr dirty="0" lang="en-US"/>
              <a:t>Monitor		:	LED monitor</a:t>
            </a:r>
            <a:endParaRPr dirty="0" lang="en-IN"/>
          </a:p>
          <a:p>
            <a:r>
              <a:rPr dirty="0" lang="en-US"/>
              <a:t>Printer		:	Laser</a:t>
            </a:r>
            <a:r>
              <a:rPr b="1" dirty="0" lang="en-US"/>
              <a:t>	</a:t>
            </a:r>
            <a:endParaRPr dirty="0" lang="en-IN"/>
          </a:p>
          <a:p>
            <a:endParaRPr dirty="0" lang="en-IN"/>
          </a:p>
        </p:txBody>
      </p:sp>
      <p:sp>
        <p:nvSpPr>
          <p:cNvPr id="1048679" name="Slide Number Placeholder 3"/>
          <p:cNvSpPr>
            <a:spLocks noGrp="1"/>
          </p:cNvSpPr>
          <p:nvPr>
            <p:ph type="sldNum" sz="quarter" idx="12"/>
          </p:nvPr>
        </p:nvSpPr>
        <p:spPr/>
        <p:txBody>
          <a:bodyPr>
            <a:normAutofit/>
          </a:bodyPr>
          <a:p>
            <a:fld id="{D24963AE-40B7-40F2-9656-9D32C6447813}" type="slidenum">
              <a:rPr lang="en-IN" smtClean="0"/>
              <a:t>14</a:t>
            </a:fld>
            <a:endParaRPr dirty="0"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87" name=""/>
        <p:cNvGrpSpPr/>
        <p:nvPr/>
      </p:nvGrpSpPr>
      <p:grpSpPr>
        <a:xfrm>
          <a:off x="0" y="0"/>
          <a:ext cx="0" cy="0"/>
          <a:chOff x="0" y="0"/>
          <a:chExt cx="0" cy="0"/>
        </a:xfrm>
      </p:grpSpPr>
      <p:sp>
        <p:nvSpPr>
          <p:cNvPr id="1048680" name="Title 1"/>
          <p:cNvSpPr>
            <a:spLocks noGrp="1"/>
          </p:cNvSpPr>
          <p:nvPr>
            <p:ph type="title"/>
          </p:nvPr>
        </p:nvSpPr>
        <p:spPr/>
        <p:txBody>
          <a:bodyPr>
            <a:normAutofit/>
          </a:bodyPr>
          <a:p>
            <a:r>
              <a:rPr b="1" dirty="0" sz="3600" lang="en-US">
                <a:solidFill>
                  <a:srgbClr val="00B0F0"/>
                </a:solidFill>
                <a:latin typeface="+mn-lt"/>
              </a:rPr>
              <a:t>SOFTWARE REQUIREMENTS</a:t>
            </a:r>
            <a:r>
              <a:rPr b="1" dirty="0" lang="en-US"/>
              <a:t>	</a:t>
            </a:r>
            <a:endParaRPr dirty="0" lang="en-IN"/>
          </a:p>
        </p:txBody>
      </p:sp>
      <p:sp>
        <p:nvSpPr>
          <p:cNvPr id="1048681" name="Content Placeholder 2"/>
          <p:cNvSpPr>
            <a:spLocks noGrp="1"/>
          </p:cNvSpPr>
          <p:nvPr>
            <p:ph idx="1"/>
          </p:nvPr>
        </p:nvSpPr>
        <p:spPr/>
        <p:txBody>
          <a:bodyPr/>
          <a:p>
            <a:r>
              <a:rPr dirty="0" lang="en-IN"/>
              <a:t>Operating System		 :	Windows 7</a:t>
            </a:r>
          </a:p>
          <a:p>
            <a:r>
              <a:rPr dirty="0" lang="en-IN"/>
              <a:t>Front End                        	 :	Python</a:t>
            </a:r>
          </a:p>
          <a:p>
            <a:r>
              <a:rPr dirty="0" lang="en-IN"/>
              <a:t>Back End			 	 :	MY SQL </a:t>
            </a:r>
          </a:p>
          <a:p>
            <a:r>
              <a:rPr lang="x-none"/>
              <a:t>IDE</a:t>
            </a:r>
            <a:r>
              <a:rPr dirty="0" lang="en-US"/>
              <a:t>				:</a:t>
            </a:r>
            <a:r>
              <a:rPr lang="x-none"/>
              <a:t> </a:t>
            </a:r>
            <a:r>
              <a:rPr dirty="0" lang="en-US"/>
              <a:t>	Pycharm</a:t>
            </a:r>
            <a:endParaRPr dirty="0" lang="en-IN"/>
          </a:p>
          <a:p>
            <a:endParaRPr dirty="0" lang="en-IN"/>
          </a:p>
          <a:p>
            <a:endParaRPr dirty="0" lang="en-IN"/>
          </a:p>
        </p:txBody>
      </p:sp>
      <p:sp>
        <p:nvSpPr>
          <p:cNvPr id="1048682" name="Slide Number Placeholder 3"/>
          <p:cNvSpPr>
            <a:spLocks noGrp="1"/>
          </p:cNvSpPr>
          <p:nvPr>
            <p:ph type="sldNum" sz="quarter" idx="12"/>
          </p:nvPr>
        </p:nvSpPr>
        <p:spPr/>
        <p:txBody>
          <a:bodyPr>
            <a:normAutofit/>
          </a:bodyPr>
          <a:p>
            <a:fld id="{D24963AE-40B7-40F2-9656-9D32C6447813}" type="slidenum">
              <a:rPr lang="en-IN" smtClean="0"/>
              <a:t>15</a:t>
            </a:fld>
            <a:endParaRPr dirty="0"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8" name=""/>
        <p:cNvGrpSpPr/>
        <p:nvPr/>
      </p:nvGrpSpPr>
      <p:grpSpPr>
        <a:xfrm>
          <a:off x="0" y="0"/>
          <a:ext cx="0" cy="0"/>
          <a:chOff x="0" y="0"/>
          <a:chExt cx="0" cy="0"/>
        </a:xfrm>
      </p:grpSpPr>
      <p:sp>
        <p:nvSpPr>
          <p:cNvPr id="1048683" name="Title 1"/>
          <p:cNvSpPr>
            <a:spLocks noGrp="1"/>
          </p:cNvSpPr>
          <p:nvPr>
            <p:ph type="title"/>
          </p:nvPr>
        </p:nvSpPr>
        <p:spPr/>
        <p:txBody>
          <a:bodyPr>
            <a:normAutofit/>
          </a:bodyPr>
          <a:p>
            <a:r>
              <a:rPr b="1" dirty="0" sz="3600" lang="en-IN">
                <a:solidFill>
                  <a:schemeClr val="accent3">
                    <a:lumMod val="50000"/>
                  </a:schemeClr>
                </a:solidFill>
                <a:latin typeface="+mn-lt"/>
              </a:rPr>
              <a:t>Modules  Description</a:t>
            </a:r>
          </a:p>
        </p:txBody>
      </p:sp>
      <p:sp>
        <p:nvSpPr>
          <p:cNvPr id="1048684" name="Content Placeholder 2"/>
          <p:cNvSpPr>
            <a:spLocks noGrp="1"/>
          </p:cNvSpPr>
          <p:nvPr>
            <p:ph idx="1"/>
          </p:nvPr>
        </p:nvSpPr>
        <p:spPr/>
        <p:txBody>
          <a:bodyPr/>
          <a:p>
            <a:pPr algn="ctr" indent="0" marL="109728">
              <a:buNone/>
            </a:pPr>
            <a:r>
              <a:rPr dirty="0" lang="en-IN"/>
              <a:t> </a:t>
            </a:r>
          </a:p>
          <a:p>
            <a:pPr>
              <a:buFont typeface="Arial" pitchFamily="34" charset="0"/>
              <a:buChar char="•"/>
            </a:pPr>
            <a:r>
              <a:rPr b="1" dirty="0" sz="1800" lang="en-US"/>
              <a:t>Admin </a:t>
            </a:r>
          </a:p>
          <a:p>
            <a:pPr>
              <a:buFont typeface="Arial" pitchFamily="34" charset="0"/>
              <a:buChar char="•"/>
            </a:pPr>
            <a:endParaRPr b="1" dirty="0" sz="1800" lang="en-US"/>
          </a:p>
          <a:p>
            <a:pPr>
              <a:buFont typeface="Arial" pitchFamily="34" charset="0"/>
              <a:buChar char="•"/>
            </a:pPr>
            <a:r>
              <a:rPr b="1" dirty="0" sz="1800" lang="en-US"/>
              <a:t>Staff</a:t>
            </a:r>
          </a:p>
          <a:p>
            <a:pPr>
              <a:buFont typeface="Arial" pitchFamily="34" charset="0"/>
              <a:buChar char="•"/>
            </a:pPr>
            <a:endParaRPr b="1" dirty="0" sz="1800" lang="en-US"/>
          </a:p>
          <a:p>
            <a:pPr>
              <a:buFont typeface="Arial" pitchFamily="34" charset="0"/>
              <a:buChar char="•"/>
            </a:pPr>
            <a:r>
              <a:rPr b="1" dirty="0" sz="1800" lang="en-US"/>
              <a:t>Parent</a:t>
            </a:r>
          </a:p>
          <a:p>
            <a:pPr>
              <a:buFont typeface="Arial" pitchFamily="34" charset="0"/>
              <a:buChar char="•"/>
            </a:pPr>
            <a:endParaRPr b="1" dirty="0" sz="1800" lang="en-US"/>
          </a:p>
          <a:p>
            <a:pPr>
              <a:buFont typeface="Arial" pitchFamily="34" charset="0"/>
              <a:buChar char="•"/>
            </a:pPr>
            <a:r>
              <a:rPr b="1" dirty="0" sz="1800" lang="en-US"/>
              <a:t>Student</a:t>
            </a:r>
            <a:r>
              <a:rPr dirty="0" sz="1800" lang="en-US"/>
              <a:t> </a:t>
            </a:r>
          </a:p>
        </p:txBody>
      </p:sp>
      <p:sp>
        <p:nvSpPr>
          <p:cNvPr id="1048685" name="Slide Number Placeholder 3"/>
          <p:cNvSpPr>
            <a:spLocks noGrp="1"/>
          </p:cNvSpPr>
          <p:nvPr>
            <p:ph type="sldNum" sz="quarter" idx="12"/>
          </p:nvPr>
        </p:nvSpPr>
        <p:spPr/>
        <p:txBody>
          <a:bodyPr/>
          <a:p>
            <a:fld id="{D24963AE-40B7-40F2-9656-9D32C6447813}" type="slidenum">
              <a:rPr lang="en-IN" smtClean="0"/>
              <a:t>16</a:t>
            </a:fld>
            <a:endParaRPr dirty="0"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89" name=""/>
        <p:cNvGrpSpPr/>
        <p:nvPr/>
      </p:nvGrpSpPr>
      <p:grpSpPr>
        <a:xfrm>
          <a:off x="0" y="0"/>
          <a:ext cx="0" cy="0"/>
          <a:chOff x="0" y="0"/>
          <a:chExt cx="0" cy="0"/>
        </a:xfrm>
      </p:grpSpPr>
      <p:sp>
        <p:nvSpPr>
          <p:cNvPr id="1048686" name="Title 1"/>
          <p:cNvSpPr>
            <a:spLocks noGrp="1"/>
          </p:cNvSpPr>
          <p:nvPr>
            <p:ph type="title"/>
          </p:nvPr>
        </p:nvSpPr>
        <p:spPr/>
        <p:txBody>
          <a:bodyPr/>
          <a:p>
            <a:r>
              <a:rPr dirty="0" lang="en-US"/>
              <a:t>     </a:t>
            </a:r>
            <a:endParaRPr dirty="0" lang="en-IN"/>
          </a:p>
        </p:txBody>
      </p:sp>
      <p:sp>
        <p:nvSpPr>
          <p:cNvPr id="1048687" name="Slide Number Placeholder 3"/>
          <p:cNvSpPr>
            <a:spLocks noGrp="1"/>
          </p:cNvSpPr>
          <p:nvPr>
            <p:ph type="sldNum" sz="quarter" idx="12"/>
          </p:nvPr>
        </p:nvSpPr>
        <p:spPr/>
        <p:txBody>
          <a:bodyPr/>
          <a:p>
            <a:fld id="{D24963AE-40B7-40F2-9656-9D32C6447813}" type="slidenum">
              <a:rPr lang="en-IN" smtClean="0"/>
              <a:t>17</a:t>
            </a:fld>
            <a:endParaRPr dirty="0" lang="en-IN"/>
          </a:p>
        </p:txBody>
      </p:sp>
      <p:sp>
        <p:nvSpPr>
          <p:cNvPr id="1048688" name="Content Placeholder 2"/>
          <p:cNvSpPr>
            <a:spLocks noGrp="1"/>
          </p:cNvSpPr>
          <p:nvPr>
            <p:ph idx="1"/>
          </p:nvPr>
        </p:nvSpPr>
        <p:spPr>
          <a:xfrm>
            <a:off x="292100" y="836613"/>
            <a:ext cx="8229600" cy="5904755"/>
          </a:xfrm>
        </p:spPr>
        <p:txBody>
          <a:bodyPr>
            <a:normAutofit/>
          </a:bodyPr>
          <a:p>
            <a:pPr algn="just" indent="-342900" lvl="0" marL="342900">
              <a:lnSpc>
                <a:spcPct val="150000"/>
              </a:lnSpc>
              <a:buFont typeface="Arial" panose="020B0604020202020204" pitchFamily="34" charset="0"/>
              <a:buChar char="●"/>
            </a:pPr>
            <a:r>
              <a:rPr b="1" dirty="0" sz="1800" lang="en-IN">
                <a:solidFill>
                  <a:srgbClr val="000000"/>
                </a:solidFill>
                <a:effectLst/>
                <a:latin typeface="Noto Sans Symbols"/>
                <a:ea typeface="Noto Sans Symbols"/>
                <a:cs typeface="Noto Sans Symbols"/>
              </a:rPr>
              <a:t>ADMIN</a:t>
            </a:r>
            <a:endParaRPr dirty="0" sz="1800" lang="en-IN">
              <a:effectLst/>
              <a:latin typeface="Noto Sans Symbols"/>
              <a:ea typeface="Noto Sans Symbols"/>
              <a:cs typeface="Noto Sans Symbols"/>
            </a:endParaRPr>
          </a:p>
          <a:p>
            <a:pPr algn="just" indent="457200">
              <a:lnSpc>
                <a:spcPct val="150000"/>
              </a:lnSpc>
            </a:pPr>
            <a:r>
              <a:rPr dirty="0" sz="1800" lang="en-IN">
                <a:effectLst/>
                <a:latin typeface="Times New Roman" panose="02020603050405020304" pitchFamily="18" charset="0"/>
                <a:ea typeface="Times New Roman" panose="02020603050405020304" pitchFamily="18" charset="0"/>
              </a:rPr>
              <a:t>The admin will have the privileges to access all the function in the application 	admin use this application to give the access to the person who wants to 	register themselves on the website.</a:t>
            </a:r>
            <a:r>
              <a:rPr dirty="0" sz="1800" lang="en-IN">
                <a:solidFill>
                  <a:srgbClr val="000000"/>
                </a:solidFill>
                <a:effectLst/>
                <a:latin typeface="Times New Roman" panose="02020603050405020304" pitchFamily="18" charset="0"/>
                <a:ea typeface="Times New Roman" panose="02020603050405020304" pitchFamily="18" charset="0"/>
              </a:rPr>
              <a:t> This module control all activities this is the 	most important layer the organisation The activities include add guidelines, 	add exam time tables, add and view teachers, add students, view Attendance</a:t>
            </a:r>
            <a:endParaRPr dirty="0" sz="1800" lang="en-IN">
              <a:effectLst/>
              <a:latin typeface="Times New Roman" panose="02020603050405020304" pitchFamily="18" charset="0"/>
              <a:ea typeface="Times New Roman" panose="02020603050405020304" pitchFamily="18" charset="0"/>
            </a:endParaRPr>
          </a:p>
          <a:p>
            <a:pPr algn="just" indent="-342900" lvl="0" marL="342900">
              <a:buFont typeface="Arial" panose="020B0604020202020204" pitchFamily="34" charset="0"/>
              <a:buChar char="●"/>
            </a:pPr>
            <a:r>
              <a:rPr b="1" dirty="0" sz="1800" lang="en-IN">
                <a:solidFill>
                  <a:srgbClr val="000000"/>
                </a:solidFill>
                <a:effectLst/>
                <a:latin typeface="Noto Sans Symbols"/>
                <a:ea typeface="Noto Sans Symbols"/>
                <a:cs typeface="Noto Sans Symbols"/>
              </a:rPr>
              <a:t>STAFF</a:t>
            </a:r>
            <a:endParaRPr dirty="0" sz="1800" lang="en-IN">
              <a:effectLst/>
              <a:latin typeface="Noto Sans Symbols"/>
              <a:ea typeface="Noto Sans Symbols"/>
              <a:cs typeface="Noto Sans Symbols"/>
            </a:endParaRPr>
          </a:p>
          <a:p>
            <a:pPr algn="just" indent="457200">
              <a:lnSpc>
                <a:spcPct val="150000"/>
              </a:lnSpc>
              <a:spcBef>
                <a:spcPts val="600"/>
              </a:spcBef>
              <a:spcAft>
                <a:spcPts val="600"/>
              </a:spcAft>
            </a:pPr>
            <a:r>
              <a:rPr dirty="0" sz="1800" lang="en-IN">
                <a:effectLst/>
                <a:latin typeface="Times New Roman" panose="02020603050405020304" pitchFamily="18" charset="0"/>
                <a:ea typeface="Times New Roman" panose="02020603050405020304" pitchFamily="18" charset="0"/>
              </a:rPr>
              <a:t>This module under the control off admin. It allows you to manage all the 	student details like This module under the control off admin this include 	activities like add students ,view </a:t>
            </a:r>
            <a:r>
              <a:rPr dirty="0" sz="1800" lang="en-IN" err="1">
                <a:effectLst/>
                <a:latin typeface="Times New Roman" panose="02020603050405020304" pitchFamily="18" charset="0"/>
                <a:ea typeface="Times New Roman" panose="02020603050405020304" pitchFamily="18" charset="0"/>
              </a:rPr>
              <a:t>students,add</a:t>
            </a:r>
            <a:r>
              <a:rPr dirty="0" sz="1800" lang="en-IN">
                <a:effectLst/>
                <a:latin typeface="Times New Roman" panose="02020603050405020304" pitchFamily="18" charset="0"/>
                <a:ea typeface="Times New Roman" panose="02020603050405020304" pitchFamily="18" charset="0"/>
              </a:rPr>
              <a:t> attendance, post timetables, 	view parents, add video classes, login with face recognition</a:t>
            </a:r>
          </a:p>
          <a:p>
            <a:pPr indent="0" marL="109728">
              <a:buNone/>
            </a:pPr>
            <a:endParaRPr dirty="0" lang="en-IN"/>
          </a:p>
          <a:p>
            <a:endParaRPr dirty="0"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90" name=""/>
        <p:cNvGrpSpPr/>
        <p:nvPr/>
      </p:nvGrpSpPr>
      <p:grpSpPr>
        <a:xfrm>
          <a:off x="0" y="0"/>
          <a:ext cx="0" cy="0"/>
          <a:chOff x="0" y="0"/>
          <a:chExt cx="0" cy="0"/>
        </a:xfrm>
      </p:grpSpPr>
      <p:sp>
        <p:nvSpPr>
          <p:cNvPr id="1048689" name="Title 1"/>
          <p:cNvSpPr>
            <a:spLocks noGrp="1"/>
          </p:cNvSpPr>
          <p:nvPr>
            <p:ph type="title"/>
          </p:nvPr>
        </p:nvSpPr>
        <p:spPr/>
        <p:txBody>
          <a:bodyPr/>
          <a:p>
            <a:r>
              <a:rPr dirty="0" lang="en-US"/>
              <a:t>     </a:t>
            </a:r>
            <a:endParaRPr dirty="0" lang="en-IN"/>
          </a:p>
        </p:txBody>
      </p:sp>
      <p:sp>
        <p:nvSpPr>
          <p:cNvPr id="1048690" name="Content Placeholder 2"/>
          <p:cNvSpPr>
            <a:spLocks noGrp="1"/>
          </p:cNvSpPr>
          <p:nvPr>
            <p:ph idx="1"/>
          </p:nvPr>
        </p:nvSpPr>
        <p:spPr>
          <a:xfrm>
            <a:off x="457200" y="1772816"/>
            <a:ext cx="8229600" cy="4801720"/>
          </a:xfrm>
        </p:spPr>
        <p:txBody>
          <a:bodyPr>
            <a:normAutofit/>
          </a:bodyPr>
          <a:p>
            <a:pPr algn="just" indent="-342900" lvl="0" marL="342900">
              <a:buFont typeface="Arial" panose="020B0604020202020204" pitchFamily="34" charset="0"/>
              <a:buChar char="●"/>
            </a:pPr>
            <a:r>
              <a:rPr b="1" dirty="0" sz="1800" lang="en-IN">
                <a:solidFill>
                  <a:srgbClr val="000000"/>
                </a:solidFill>
                <a:effectLst/>
                <a:latin typeface="Noto Sans Symbols"/>
                <a:ea typeface="Noto Sans Symbols"/>
                <a:cs typeface="Noto Sans Symbols"/>
              </a:rPr>
              <a:t>STUDENT</a:t>
            </a:r>
            <a:endParaRPr dirty="0" sz="1800" lang="en-IN">
              <a:effectLst/>
              <a:latin typeface="Noto Sans Symbols"/>
              <a:ea typeface="Noto Sans Symbols"/>
              <a:cs typeface="Noto Sans Symbols"/>
            </a:endParaRPr>
          </a:p>
          <a:p>
            <a:pPr algn="just" indent="457200">
              <a:lnSpc>
                <a:spcPct val="150000"/>
              </a:lnSpc>
            </a:pPr>
            <a:r>
              <a:rPr b="1" dirty="0" sz="1800" lang="en-IN">
                <a:solidFill>
                  <a:srgbClr val="000000"/>
                </a:solidFill>
                <a:effectLst/>
                <a:latin typeface="Times New Roman" panose="02020603050405020304" pitchFamily="18" charset="0"/>
                <a:ea typeface="Times New Roman" panose="02020603050405020304" pitchFamily="18" charset="0"/>
              </a:rPr>
              <a:t> </a:t>
            </a:r>
            <a:r>
              <a:rPr dirty="0" sz="1800" lang="en-IN">
                <a:effectLst/>
                <a:latin typeface="Times New Roman" panose="02020603050405020304" pitchFamily="18" charset="0"/>
                <a:ea typeface="Times New Roman" panose="02020603050405020304" pitchFamily="18" charset="0"/>
              </a:rPr>
              <a:t>This module under the control this organisation students can add there details, 	view marks, view time table, view attendance, Chabot </a:t>
            </a:r>
            <a:r>
              <a:rPr dirty="0" sz="1800" lang="en-IN">
                <a:solidFill>
                  <a:srgbClr val="000000"/>
                </a:solidFill>
                <a:effectLst/>
                <a:latin typeface="Times New Roman" panose="02020603050405020304" pitchFamily="18" charset="0"/>
                <a:ea typeface="Times New Roman" panose="02020603050405020304" pitchFamily="18" charset="0"/>
              </a:rPr>
              <a:t>And also </a:t>
            </a:r>
            <a:r>
              <a:rPr dirty="0" sz="1800" lang="en-IN">
                <a:effectLst/>
                <a:latin typeface="Times New Roman" panose="02020603050405020304" pitchFamily="18" charset="0"/>
                <a:ea typeface="Times New Roman" panose="02020603050405020304" pitchFamily="18" charset="0"/>
              </a:rPr>
              <a:t>Facial 	recognition technology has been used for  login process </a:t>
            </a:r>
          </a:p>
          <a:p>
            <a:pPr algn="just" indent="-342900" lvl="0" marL="342900">
              <a:buFont typeface="Arial" panose="020B0604020202020204" pitchFamily="34" charset="0"/>
              <a:buChar char="●"/>
            </a:pPr>
            <a:r>
              <a:rPr b="1" dirty="0" sz="1800" lang="en-IN">
                <a:solidFill>
                  <a:srgbClr val="000000"/>
                </a:solidFill>
                <a:effectLst/>
                <a:latin typeface="Noto Sans Symbols"/>
                <a:ea typeface="Noto Sans Symbols"/>
                <a:cs typeface="Noto Sans Symbols"/>
              </a:rPr>
              <a:t>PARENT</a:t>
            </a:r>
            <a:endParaRPr dirty="0" sz="1800" lang="en-IN">
              <a:effectLst/>
              <a:latin typeface="Noto Sans Symbols"/>
              <a:ea typeface="Noto Sans Symbols"/>
              <a:cs typeface="Noto Sans Symbols"/>
            </a:endParaRPr>
          </a:p>
          <a:p>
            <a:pPr algn="just" indent="457200">
              <a:lnSpc>
                <a:spcPct val="150000"/>
              </a:lnSpc>
              <a:spcBef>
                <a:spcPts val="600"/>
              </a:spcBef>
              <a:spcAft>
                <a:spcPts val="600"/>
              </a:spcAft>
            </a:pPr>
            <a:r>
              <a:rPr b="1" dirty="0" sz="1800" lang="en-IN">
                <a:solidFill>
                  <a:srgbClr val="000000"/>
                </a:solidFill>
                <a:effectLst/>
                <a:latin typeface="Times New Roman" panose="02020603050405020304" pitchFamily="18" charset="0"/>
                <a:ea typeface="Times New Roman" panose="02020603050405020304" pitchFamily="18" charset="0"/>
              </a:rPr>
              <a:t> </a:t>
            </a:r>
            <a:r>
              <a:rPr dirty="0" sz="1800" lang="en-IN">
                <a:effectLst/>
                <a:latin typeface="Times New Roman" panose="02020603050405020304" pitchFamily="18" charset="0"/>
                <a:ea typeface="Times New Roman" panose="02020603050405020304" pitchFamily="18" charset="0"/>
              </a:rPr>
              <a:t>This module helps the parents for monitoring their children’s the activities 	like </a:t>
            </a:r>
            <a:r>
              <a:rPr dirty="0" sz="1800" lang="en-IN" err="1">
                <a:effectLst/>
                <a:latin typeface="Times New Roman" panose="02020603050405020304" pitchFamily="18" charset="0"/>
                <a:ea typeface="Times New Roman" panose="02020603050405020304" pitchFamily="18" charset="0"/>
              </a:rPr>
              <a:t>viewAttendence</a:t>
            </a:r>
            <a:r>
              <a:rPr dirty="0" sz="1800" lang="en-IN">
                <a:effectLst/>
                <a:latin typeface="Times New Roman" panose="02020603050405020304" pitchFamily="18" charset="0"/>
                <a:ea typeface="Times New Roman" panose="02020603050405020304" pitchFamily="18" charset="0"/>
              </a:rPr>
              <a:t>, view student details, time table ,chat bot etc.,.</a:t>
            </a:r>
          </a:p>
          <a:p>
            <a:pPr algn="just" indent="0" marL="109728">
              <a:buNone/>
            </a:pPr>
            <a:r>
              <a:rPr dirty="0" lang="en-IN"/>
              <a:t> </a:t>
            </a:r>
          </a:p>
          <a:p>
            <a:endParaRPr dirty="0" lang="en-IN"/>
          </a:p>
        </p:txBody>
      </p:sp>
      <p:sp>
        <p:nvSpPr>
          <p:cNvPr id="1048691" name="Slide Number Placeholder 3"/>
          <p:cNvSpPr>
            <a:spLocks noGrp="1"/>
          </p:cNvSpPr>
          <p:nvPr>
            <p:ph type="sldNum" sz="quarter" idx="12"/>
          </p:nvPr>
        </p:nvSpPr>
        <p:spPr/>
        <p:txBody>
          <a:bodyPr/>
          <a:p>
            <a:fld id="{D24963AE-40B7-40F2-9656-9D32C6447813}" type="slidenum">
              <a:rPr lang="en-IN" smtClean="0"/>
              <a:t>18</a:t>
            </a:fld>
            <a:endParaRPr dirty="0" lang="en-IN"/>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91" name=""/>
        <p:cNvGrpSpPr/>
        <p:nvPr/>
      </p:nvGrpSpPr>
      <p:grpSpPr>
        <a:xfrm>
          <a:off x="0" y="0"/>
          <a:ext cx="0" cy="0"/>
          <a:chOff x="0" y="0"/>
          <a:chExt cx="0" cy="0"/>
        </a:xfrm>
      </p:grpSpPr>
      <p:sp>
        <p:nvSpPr>
          <p:cNvPr id="1048692" name="Title 1"/>
          <p:cNvSpPr>
            <a:spLocks noGrp="1"/>
          </p:cNvSpPr>
          <p:nvPr>
            <p:ph type="title"/>
          </p:nvPr>
        </p:nvSpPr>
        <p:spPr>
          <a:xfrm>
            <a:off x="323528" y="476672"/>
            <a:ext cx="8075240" cy="365760"/>
          </a:xfrm>
        </p:spPr>
        <p:txBody>
          <a:bodyPr>
            <a:noAutofit/>
          </a:bodyPr>
          <a:p>
            <a:r>
              <a:rPr dirty="0" sz="2000" lang="en-US"/>
              <a:t>INPUT DESIGN</a:t>
            </a:r>
            <a:endParaRPr dirty="0" sz="2000" lang="en-IN"/>
          </a:p>
        </p:txBody>
      </p:sp>
      <p:sp>
        <p:nvSpPr>
          <p:cNvPr id="1048693" name="Content Placeholder 2"/>
          <p:cNvSpPr>
            <a:spLocks noGrp="1"/>
          </p:cNvSpPr>
          <p:nvPr>
            <p:ph idx="1"/>
          </p:nvPr>
        </p:nvSpPr>
        <p:spPr>
          <a:xfrm>
            <a:off x="323528" y="951072"/>
            <a:ext cx="8130007" cy="5164925"/>
          </a:xfrm>
        </p:spPr>
        <p:txBody>
          <a:bodyPr>
            <a:noAutofit/>
          </a:bodyPr>
          <a:p>
            <a:pPr algn="just" indent="0">
              <a:lnSpc>
                <a:spcPct val="150000"/>
              </a:lnSpc>
              <a:buNone/>
            </a:pPr>
            <a:r>
              <a:rPr dirty="0" sz="1400" lang="en-IN">
                <a:effectLst/>
                <a:latin typeface="Times New Roman" panose="02020603050405020304" pitchFamily="18" charset="0"/>
                <a:ea typeface="Times New Roman" panose="02020603050405020304" pitchFamily="18" charset="0"/>
              </a:rPr>
              <a:t>Input design is the method by which valid data are accepted from the user. This part of the designing requires very careful attention. If the data going into the system is incorrect then the processing and output will magnify these errors. Inaccurate input data are the most common cause of errors in data processing. Input design consists of the following processes.</a:t>
            </a:r>
          </a:p>
          <a:p>
            <a:pPr indent="-342900" lvl="0" marL="342900">
              <a:lnSpc>
                <a:spcPct val="150000"/>
              </a:lnSpc>
              <a:buFont typeface="Symbol" panose="05050102010706020507" pitchFamily="18" charset="2"/>
              <a:buChar char=""/>
              <a:tabLst>
                <a:tab algn="l" pos="698500"/>
                <a:tab algn="l" pos="699135"/>
              </a:tabLst>
            </a:pPr>
            <a:r>
              <a:rPr dirty="0" sz="1400" lang="en-IN">
                <a:effectLst/>
                <a:latin typeface="Times New Roman" panose="02020603050405020304" pitchFamily="18" charset="0"/>
                <a:ea typeface="Times New Roman" panose="02020603050405020304" pitchFamily="18" charset="0"/>
              </a:rPr>
              <a:t>Designing</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graphical</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user entry</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screen</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is</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easy</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to</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use.</a:t>
            </a:r>
          </a:p>
          <a:p>
            <a:pPr indent="-342900" lvl="0" marL="342900">
              <a:lnSpc>
                <a:spcPct val="150000"/>
              </a:lnSpc>
              <a:buFont typeface="Symbol" panose="05050102010706020507" pitchFamily="18" charset="2"/>
              <a:buChar char=""/>
              <a:tabLst>
                <a:tab algn="l" pos="698500"/>
                <a:tab algn="l" pos="699135"/>
              </a:tabLst>
            </a:pPr>
            <a:r>
              <a:rPr dirty="0" sz="1400" lang="en-IN">
                <a:effectLst/>
                <a:latin typeface="Times New Roman" panose="02020603050405020304" pitchFamily="18" charset="0"/>
                <a:ea typeface="Times New Roman" panose="02020603050405020304" pitchFamily="18" charset="0"/>
              </a:rPr>
              <a:t>Designing</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procedures</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and</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functions</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to</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valid the</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data</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as</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per</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business</a:t>
            </a:r>
            <a:r>
              <a:rPr dirty="0" sz="1400" lang="en-IN" spc="-5">
                <a:effectLst/>
                <a:latin typeface="Times New Roman" panose="02020603050405020304" pitchFamily="18" charset="0"/>
                <a:ea typeface="Times New Roman" panose="02020603050405020304" pitchFamily="18" charset="0"/>
              </a:rPr>
              <a:t> </a:t>
            </a:r>
            <a:r>
              <a:rPr dirty="0" sz="1400" lang="en-IN">
                <a:effectLst/>
                <a:latin typeface="Times New Roman" panose="02020603050405020304" pitchFamily="18" charset="0"/>
                <a:ea typeface="Times New Roman" panose="02020603050405020304" pitchFamily="18" charset="0"/>
              </a:rPr>
              <a:t>rules.</a:t>
            </a:r>
          </a:p>
          <a:p>
            <a:pPr indent="0" marL="109728">
              <a:buNone/>
            </a:pPr>
            <a:r>
              <a:rPr b="1"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Input Objectives</a:t>
            </a:r>
            <a:endParaRPr b="1" dirty="0" sz="14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a:p>
            <a:pPr algn="just">
              <a:lnSpc>
                <a:spcPct val="150000"/>
              </a:lnSpc>
              <a:spcBef>
                <a:spcPts val="1000"/>
              </a:spcBef>
            </a:pPr>
            <a:r>
              <a:rPr b="1"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Controlling Amount of Input:</a:t>
            </a:r>
            <a:r>
              <a:rPr b="0"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Wherever user input is required, giving possible input values as default in that area reduces the amount of user keystrokes. Thus the user can pass on to next data without much typing. This makes the data entry much fast and error free. When the user has the format of input to be given, it will be very easy for the user to give input in the same format.</a:t>
            </a:r>
            <a:endParaRPr b="1" dirty="0" sz="14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a:p>
            <a:pPr algn="just">
              <a:lnSpc>
                <a:spcPct val="150000"/>
              </a:lnSpc>
              <a:spcBef>
                <a:spcPts val="1000"/>
              </a:spcBef>
            </a:pPr>
            <a:r>
              <a:rPr b="1"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Avoiding Delay:</a:t>
            </a:r>
            <a:r>
              <a:rPr b="0"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A processing delay resulting from data entry operations is called a bottleneck. Such bottlenecks are made obsolete in this project by breaking up the amount of data to be entered in each form into different smaller and simpler forms.</a:t>
            </a:r>
            <a:endParaRPr b="1" dirty="0" sz="14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a:p>
            <a:pPr algn="just">
              <a:lnSpc>
                <a:spcPct val="150000"/>
              </a:lnSpc>
              <a:spcBef>
                <a:spcPts val="1000"/>
              </a:spcBef>
            </a:pPr>
            <a:r>
              <a:rPr b="1"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Avoiding Errors in Data:</a:t>
            </a:r>
            <a:r>
              <a:rPr b="0" dirty="0" sz="14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The rate at which errors occur depends on the quantity of the data. As told in the above objective these errors are reduced by making the number of data to be entered in each form is reduced.</a:t>
            </a:r>
            <a:endParaRPr b="1" dirty="0" sz="14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p:txBody>
      </p:sp>
      <p:sp>
        <p:nvSpPr>
          <p:cNvPr id="1048694" name="Slide Number Placeholder 3"/>
          <p:cNvSpPr>
            <a:spLocks noGrp="1"/>
          </p:cNvSpPr>
          <p:nvPr>
            <p:ph type="sldNum" sz="quarter" idx="12"/>
          </p:nvPr>
        </p:nvSpPr>
        <p:spPr/>
        <p:txBody>
          <a:bodyPr/>
          <a:p>
            <a:fld id="{D24963AE-40B7-40F2-9656-9D32C6447813}" type="slidenum">
              <a:rPr lang="en-IN" smtClean="0"/>
              <a:t>19</a:t>
            </a:fld>
            <a:endParaRPr dirty="0"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7" name=""/>
        <p:cNvGrpSpPr/>
        <p:nvPr/>
      </p:nvGrpSpPr>
      <p:grpSpPr>
        <a:xfrm>
          <a:off x="0" y="0"/>
          <a:ext cx="0" cy="0"/>
          <a:chOff x="0" y="0"/>
          <a:chExt cx="0" cy="0"/>
        </a:xfrm>
      </p:grpSpPr>
      <p:sp>
        <p:nvSpPr>
          <p:cNvPr id="1048640" name="Title 1"/>
          <p:cNvSpPr>
            <a:spLocks noGrp="1"/>
          </p:cNvSpPr>
          <p:nvPr>
            <p:ph type="title"/>
          </p:nvPr>
        </p:nvSpPr>
        <p:spPr>
          <a:xfrm>
            <a:off x="1331640" y="548680"/>
            <a:ext cx="6120680" cy="864096"/>
          </a:xfrm>
        </p:spPr>
        <p:txBody>
          <a:bodyPr>
            <a:normAutofit/>
          </a:bodyPr>
          <a:p>
            <a:pPr algn="ctr"/>
            <a:r>
              <a:rPr b="1" dirty="0" sz="4400" lang="en-US">
                <a:solidFill>
                  <a:srgbClr val="0070C0"/>
                </a:solidFill>
              </a:rPr>
              <a:t>AIM OF THE PROJECT</a:t>
            </a:r>
            <a:endParaRPr b="1" dirty="0" sz="3600" lang="en-IN">
              <a:solidFill>
                <a:srgbClr val="0070C0"/>
              </a:solidFill>
            </a:endParaRPr>
          </a:p>
        </p:txBody>
      </p:sp>
      <p:sp>
        <p:nvSpPr>
          <p:cNvPr id="1048641" name="Content Placeholder 2"/>
          <p:cNvSpPr>
            <a:spLocks noGrp="1"/>
          </p:cNvSpPr>
          <p:nvPr>
            <p:ph idx="1"/>
          </p:nvPr>
        </p:nvSpPr>
        <p:spPr>
          <a:xfrm>
            <a:off x="457200" y="1600200"/>
            <a:ext cx="7859216" cy="5141168"/>
          </a:xfrm>
        </p:spPr>
        <p:txBody>
          <a:bodyPr>
            <a:normAutofit/>
          </a:bodyPr>
          <a:p>
            <a:pPr algn="just" lvl="0"/>
            <a:r>
              <a:rPr dirty="0" sz="1800" lang="en-IN"/>
              <a:t> To implement all the activities of the college in a computerized automated way to fasten the performance.</a:t>
            </a:r>
          </a:p>
          <a:p>
            <a:pPr algn="just" lvl="0"/>
            <a:r>
              <a:rPr dirty="0" sz="1800" lang="en-IN"/>
              <a:t>It mainly help to view  student details, marks, exam details, etc.</a:t>
            </a:r>
          </a:p>
          <a:p>
            <a:pPr algn="just" lvl="0"/>
            <a:r>
              <a:rPr dirty="0" sz="1800" lang="en-IN"/>
              <a:t>Parent can evaluate student progress in education such as attendance details, </a:t>
            </a:r>
            <a:r>
              <a:rPr dirty="0" sz="1800" lang="en-IN" err="1"/>
              <a:t>marks,exam</a:t>
            </a:r>
            <a:r>
              <a:rPr dirty="0" sz="1800" lang="en-IN"/>
              <a:t> details, etc and admin can evaluate teachers performance in academic system.</a:t>
            </a:r>
          </a:p>
          <a:p>
            <a:pPr algn="just" lvl="0"/>
            <a:r>
              <a:rPr dirty="0" sz="1800" lang="en-IN"/>
              <a:t>It help us to improve transparency communication, interaction etc. It provide information up-to-date and help to reduce time consumption and make complex operation simple by the help of computerization. </a:t>
            </a:r>
          </a:p>
          <a:p>
            <a:pPr algn="just" lvl="0"/>
            <a:r>
              <a:rPr dirty="0" sz="1800" lang="en-IN"/>
              <a:t>Security and recovery of data’s is also provided.</a:t>
            </a:r>
          </a:p>
          <a:p>
            <a:pPr algn="just"/>
            <a:r>
              <a:rPr dirty="0" sz="1800" lang="en-IN">
                <a:solidFill>
                  <a:srgbClr val="000000"/>
                </a:solidFill>
                <a:effectLst/>
                <a:latin typeface="Times New Roman" panose="02020603050405020304" pitchFamily="18" charset="0"/>
                <a:ea typeface="Times New Roman" panose="02020603050405020304" pitchFamily="18" charset="0"/>
              </a:rPr>
              <a:t> Chat-bots are usually stateful services, remembering previous commands in order to provide functionality. It can be utilized securely by an even larger audience when chat-bots technology is integrated with popular web services. The college inquiry chat-bots will be built using artificial algorithms that </a:t>
            </a:r>
            <a:r>
              <a:rPr dirty="0" sz="1800" lang="en-IN" err="1">
                <a:solidFill>
                  <a:srgbClr val="000000"/>
                </a:solidFill>
                <a:effectLst/>
                <a:latin typeface="Times New Roman" panose="02020603050405020304" pitchFamily="18" charset="0"/>
                <a:ea typeface="Times New Roman" panose="02020603050405020304" pitchFamily="18" charset="0"/>
              </a:rPr>
              <a:t>analyze</a:t>
            </a:r>
            <a:r>
              <a:rPr dirty="0" sz="1800" lang="en-IN">
                <a:solidFill>
                  <a:srgbClr val="000000"/>
                </a:solidFill>
                <a:effectLst/>
                <a:latin typeface="Times New Roman" panose="02020603050405020304" pitchFamily="18" charset="0"/>
                <a:ea typeface="Times New Roman" panose="02020603050405020304" pitchFamily="18" charset="0"/>
              </a:rPr>
              <a:t> user's queries and understand user's message</a:t>
            </a:r>
          </a:p>
          <a:p>
            <a:pPr algn="just"/>
            <a:r>
              <a:rPr dirty="0" sz="1800" lang="en-IN">
                <a:effectLst/>
                <a:latin typeface="Times New Roman" panose="02020603050405020304" pitchFamily="18" charset="0"/>
                <a:ea typeface="Times New Roman" panose="02020603050405020304" pitchFamily="18" charset="0"/>
              </a:rPr>
              <a:t> Face recognition technology has been used for login process </a:t>
            </a:r>
          </a:p>
          <a:p>
            <a:pPr algn="just" lvl="0"/>
            <a:endParaRPr dirty="0" sz="1800" lang="en-IN">
              <a:solidFill>
                <a:srgbClr val="000000"/>
              </a:solidFill>
              <a:effectLst/>
              <a:latin typeface="Times New Roman" panose="02020603050405020304" pitchFamily="18" charset="0"/>
              <a:ea typeface="Times New Roman" panose="02020603050405020304" pitchFamily="18" charset="0"/>
            </a:endParaRPr>
          </a:p>
          <a:p>
            <a:pPr algn="just" lvl="0"/>
            <a:endParaRPr dirty="0" sz="1800" lang="en-IN">
              <a:solidFill>
                <a:srgbClr val="000000"/>
              </a:solidFill>
              <a:effectLst/>
              <a:latin typeface="Times New Roman" panose="02020603050405020304" pitchFamily="18" charset="0"/>
              <a:ea typeface="Times New Roman" panose="02020603050405020304" pitchFamily="18" charset="0"/>
            </a:endParaRPr>
          </a:p>
          <a:p>
            <a:pPr algn="just" lvl="0"/>
            <a:endParaRPr dirty="0" sz="1800" lang="en-IN"/>
          </a:p>
        </p:txBody>
      </p:sp>
      <p:sp>
        <p:nvSpPr>
          <p:cNvPr id="1048642" name="Slide Number Placeholder 4"/>
          <p:cNvSpPr>
            <a:spLocks noGrp="1"/>
          </p:cNvSpPr>
          <p:nvPr>
            <p:ph type="sldNum" sz="quarter" idx="12"/>
          </p:nvPr>
        </p:nvSpPr>
        <p:spPr/>
        <p:txBody>
          <a:bodyPr>
            <a:normAutofit/>
          </a:bodyPr>
          <a:p>
            <a:fld id="{D24963AE-40B7-40F2-9656-9D32C6447813}" type="slidenum">
              <a:rPr lang="en-IN" smtClean="0"/>
              <a:t>2</a:t>
            </a:fld>
            <a:endParaRPr dirty="0" lang="en-IN"/>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92" name=""/>
        <p:cNvGrpSpPr/>
        <p:nvPr/>
      </p:nvGrpSpPr>
      <p:grpSpPr>
        <a:xfrm>
          <a:off x="0" y="0"/>
          <a:ext cx="0" cy="0"/>
          <a:chOff x="0" y="0"/>
          <a:chExt cx="0" cy="0"/>
        </a:xfrm>
      </p:grpSpPr>
      <p:sp>
        <p:nvSpPr>
          <p:cNvPr id="1048695" name="Title 1"/>
          <p:cNvSpPr>
            <a:spLocks noGrp="1"/>
          </p:cNvSpPr>
          <p:nvPr>
            <p:ph type="title"/>
          </p:nvPr>
        </p:nvSpPr>
        <p:spPr>
          <a:xfrm>
            <a:off x="0" y="849292"/>
            <a:ext cx="7283152" cy="326365"/>
          </a:xfrm>
        </p:spPr>
        <p:txBody>
          <a:bodyPr>
            <a:normAutofit/>
          </a:bodyPr>
          <a:p>
            <a:r>
              <a:rPr dirty="0" sz="1600" lang="en-US"/>
              <a:t>T</a:t>
            </a:r>
            <a:endParaRPr dirty="0" sz="1600" lang="en-IN"/>
          </a:p>
        </p:txBody>
      </p:sp>
      <p:sp>
        <p:nvSpPr>
          <p:cNvPr id="1048696" name="Slide Number Placeholder 3"/>
          <p:cNvSpPr>
            <a:spLocks noGrp="1"/>
          </p:cNvSpPr>
          <p:nvPr>
            <p:ph type="sldNum" sz="quarter" idx="12"/>
          </p:nvPr>
        </p:nvSpPr>
        <p:spPr/>
        <p:txBody>
          <a:bodyPr/>
          <a:p>
            <a:fld id="{D24963AE-40B7-40F2-9656-9D32C6447813}" type="slidenum">
              <a:rPr lang="en-IN" smtClean="0"/>
              <a:t>20</a:t>
            </a:fld>
            <a:endParaRPr dirty="0" lang="en-IN"/>
          </a:p>
        </p:txBody>
      </p:sp>
      <p:sp>
        <p:nvSpPr>
          <p:cNvPr id="1048697" name="Content Placeholder 10"/>
          <p:cNvSpPr>
            <a:spLocks noGrp="1"/>
          </p:cNvSpPr>
          <p:nvPr>
            <p:ph idx="1"/>
          </p:nvPr>
        </p:nvSpPr>
        <p:spPr>
          <a:xfrm>
            <a:off x="179512" y="1175657"/>
            <a:ext cx="8507288" cy="5398879"/>
          </a:xfrm>
        </p:spPr>
        <p:txBody>
          <a:bodyPr>
            <a:normAutofit fontScale="94444" lnSpcReduction="10000"/>
          </a:bodyPr>
          <a:p>
            <a:pPr indent="0" marL="109728">
              <a:lnSpc>
                <a:spcPct val="150000"/>
              </a:lnSpc>
              <a:spcBef>
                <a:spcPts val="1000"/>
              </a:spcBef>
              <a:buNone/>
              <a:tabLst>
                <a:tab algn="l" pos="508635"/>
              </a:tabLst>
            </a:pPr>
            <a:r>
              <a:rPr b="1" dirty="0" sz="1800" lang="en-IN">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CODING</a:t>
            </a:r>
            <a:endParaRPr b="1" dirty="0" sz="18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a:p>
            <a:pPr algn="just" indent="457200">
              <a:lnSpc>
                <a:spcPct val="150000"/>
              </a:lnSpc>
            </a:pPr>
            <a:r>
              <a:rPr dirty="0" sz="1800" lang="en-US">
                <a:effectLst/>
                <a:latin typeface="Times New Roman" panose="02020603050405020304" pitchFamily="18" charset="0"/>
                <a:ea typeface="Times New Roman" panose="02020603050405020304" pitchFamily="18" charset="0"/>
              </a:rPr>
              <a:t>Computer programming is the process of designing and building an executable computer program for accomplishing a specific computing task. Programming involves tasks such as analysis, generating algorithms, profiling algorithms' accuracy and resource consumption, and the implementation of algorithms in a chosen programming language (commonly referred to as coding). The source code of a program is written in one or more programming languages. The purpose of programming is to find a sequence of instructions that will automate the performance of a task for solving a given problem. The process of programming thus often requires expertise in   several   different   subjects,   including   knowledge   of the application domain, specialized algorithms, and formal logic.</a:t>
            </a:r>
            <a:endParaRPr dirty="0" sz="1800" lang="en-IN">
              <a:effectLst/>
              <a:latin typeface="Times New Roman" panose="02020603050405020304" pitchFamily="18" charset="0"/>
              <a:ea typeface="Times New Roman" panose="02020603050405020304" pitchFamily="18" charset="0"/>
            </a:endParaRPr>
          </a:p>
          <a:p>
            <a:pPr>
              <a:lnSpc>
                <a:spcPct val="150000"/>
              </a:lnSpc>
            </a:pPr>
            <a:r>
              <a:rPr b="1" dirty="0" sz="1800" lang="en-IN">
                <a:effectLst/>
                <a:latin typeface="Times New Roman" panose="02020603050405020304" pitchFamily="18" charset="0"/>
                <a:ea typeface="Times New Roman" panose="02020603050405020304" pitchFamily="18" charset="0"/>
              </a:rPr>
              <a:t>Sample</a:t>
            </a:r>
            <a:r>
              <a:rPr b="1" dirty="0" sz="1800" lang="en-IN" spc="-15">
                <a:effectLst/>
                <a:latin typeface="Times New Roman" panose="02020603050405020304" pitchFamily="18" charset="0"/>
                <a:ea typeface="Times New Roman" panose="02020603050405020304" pitchFamily="18" charset="0"/>
              </a:rPr>
              <a:t> </a:t>
            </a:r>
            <a:r>
              <a:rPr b="1" dirty="0" sz="1800" lang="en-IN">
                <a:effectLst/>
                <a:latin typeface="Times New Roman" panose="02020603050405020304" pitchFamily="18" charset="0"/>
                <a:ea typeface="Times New Roman" panose="02020603050405020304" pitchFamily="18" charset="0"/>
              </a:rPr>
              <a:t>Code</a:t>
            </a:r>
            <a:endParaRPr dirty="0" sz="1800" lang="en-IN">
              <a:effectLst/>
              <a:latin typeface="Times New Roman" panose="02020603050405020304" pitchFamily="18" charset="0"/>
              <a:ea typeface="Times New Roman" panose="02020603050405020304" pitchFamily="18" charset="0"/>
            </a:endParaRPr>
          </a:p>
          <a:p>
            <a:pPr algn="just" marL="241300">
              <a:lnSpc>
                <a:spcPct val="150000"/>
              </a:lnSpc>
            </a:pPr>
            <a:r>
              <a:rPr dirty="0" sz="1800" lang="en-US">
                <a:effectLst/>
                <a:latin typeface="Times New Roman" panose="02020603050405020304" pitchFamily="18" charset="0"/>
                <a:ea typeface="Times New Roman" panose="02020603050405020304" pitchFamily="18" charset="0"/>
              </a:rPr>
              <a:t>The sample code for intra campus is</a:t>
            </a:r>
            <a:endParaRPr dirty="0" sz="1800" lang="en-IN">
              <a:effectLst/>
              <a:latin typeface="Times New Roman" panose="02020603050405020304" pitchFamily="18" charset="0"/>
              <a:ea typeface="Times New Roman" panose="02020603050405020304" pitchFamily="18" charset="0"/>
            </a:endParaRPr>
          </a:p>
          <a:p>
            <a:pPr indent="0" marL="109728">
              <a:lnSpc>
                <a:spcPct val="150000"/>
              </a:lnSpc>
              <a:spcBef>
                <a:spcPts val="1000"/>
              </a:spcBef>
              <a:buNone/>
              <a:tabLst>
                <a:tab algn="l" pos="774700"/>
                <a:tab algn="l" pos="775335"/>
              </a:tabLst>
            </a:pPr>
            <a:endParaRPr b="1" dirty="0" sz="1800" lang="en-IN">
              <a:solidFill>
                <a:srgbClr val="5B9BD5"/>
              </a:solidFill>
              <a:effectLst/>
              <a:latin typeface="Calibri Light" panose="020F0302020204030204" pitchFamily="34" charset="0"/>
              <a:ea typeface="SimSun" panose="02010600030101010101" pitchFamily="2" charset="-122"/>
              <a:cs typeface="Times New Roman" panose="02020603050405020304" pitchFamily="18" charset="0"/>
            </a:endParaRPr>
          </a:p>
          <a:p>
            <a:endParaRPr dirty="0" lang="en-I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93" name=""/>
        <p:cNvGrpSpPr/>
        <p:nvPr/>
      </p:nvGrpSpPr>
      <p:grpSpPr>
        <a:xfrm>
          <a:off x="0" y="0"/>
          <a:ext cx="0" cy="0"/>
          <a:chOff x="0" y="0"/>
          <a:chExt cx="0" cy="0"/>
        </a:xfrm>
      </p:grpSpPr>
      <p:sp>
        <p:nvSpPr>
          <p:cNvPr id="1048698" name="Title 1"/>
          <p:cNvSpPr>
            <a:spLocks noGrp="1"/>
          </p:cNvSpPr>
          <p:nvPr>
            <p:ph type="title"/>
          </p:nvPr>
        </p:nvSpPr>
        <p:spPr>
          <a:xfrm>
            <a:off x="0" y="0"/>
            <a:ext cx="8686800" cy="1484784"/>
          </a:xfrm>
        </p:spPr>
        <p:txBody>
          <a:bodyPr>
            <a:normAutofit/>
          </a:bodyPr>
          <a:p>
            <a:r>
              <a:rPr dirty="0" sz="2000" lang="en-US"/>
              <a:t>CODE</a:t>
            </a:r>
            <a:endParaRPr dirty="0" sz="2000" lang="en-IN"/>
          </a:p>
        </p:txBody>
      </p:sp>
      <p:pic>
        <p:nvPicPr>
          <p:cNvPr id="2097172" name="Content Placeholder 5"/>
          <p:cNvPicPr>
            <a:picLocks noChangeAspect="1" noGrp="1"/>
          </p:cNvPicPr>
          <p:nvPr>
            <p:ph idx="1"/>
          </p:nvPr>
        </p:nvPicPr>
        <p:blipFill>
          <a:blip xmlns:r="http://schemas.openxmlformats.org/officeDocument/2006/relationships" r:embed="rId1"/>
          <a:stretch>
            <a:fillRect/>
          </a:stretch>
        </p:blipFill>
        <p:spPr>
          <a:xfrm>
            <a:off x="323528" y="860714"/>
            <a:ext cx="7056784" cy="6384710"/>
          </a:xfrm>
        </p:spPr>
      </p:pic>
      <p:sp>
        <p:nvSpPr>
          <p:cNvPr id="1048699" name="Slide Number Placeholder 3"/>
          <p:cNvSpPr>
            <a:spLocks noGrp="1"/>
          </p:cNvSpPr>
          <p:nvPr>
            <p:ph type="sldNum" sz="quarter" idx="12"/>
          </p:nvPr>
        </p:nvSpPr>
        <p:spPr/>
        <p:txBody>
          <a:bodyPr/>
          <a:p>
            <a:fld id="{D24963AE-40B7-40F2-9656-9D32C6447813}" type="slidenum">
              <a:rPr lang="en-IN" smtClean="0"/>
              <a:t>21</a:t>
            </a:fld>
            <a:endParaRPr dirty="0" lang="en-IN"/>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94" name=""/>
        <p:cNvGrpSpPr/>
        <p:nvPr/>
      </p:nvGrpSpPr>
      <p:grpSpPr>
        <a:xfrm>
          <a:off x="0" y="0"/>
          <a:ext cx="0" cy="0"/>
          <a:chOff x="0" y="0"/>
          <a:chExt cx="0" cy="0"/>
        </a:xfrm>
      </p:grpSpPr>
      <p:sp>
        <p:nvSpPr>
          <p:cNvPr id="1048700" name="Title 1"/>
          <p:cNvSpPr>
            <a:spLocks noGrp="1"/>
          </p:cNvSpPr>
          <p:nvPr>
            <p:ph type="title"/>
          </p:nvPr>
        </p:nvSpPr>
        <p:spPr>
          <a:xfrm>
            <a:off x="323528" y="116632"/>
            <a:ext cx="8363272" cy="720080"/>
          </a:xfrm>
        </p:spPr>
        <p:txBody>
          <a:bodyPr/>
          <a:p>
            <a:endParaRPr dirty="0" lang="en-IN"/>
          </a:p>
        </p:txBody>
      </p:sp>
      <p:sp>
        <p:nvSpPr>
          <p:cNvPr id="1048701" name="Content Placeholder 2"/>
          <p:cNvSpPr>
            <a:spLocks noGrp="1"/>
          </p:cNvSpPr>
          <p:nvPr>
            <p:ph idx="1"/>
          </p:nvPr>
        </p:nvSpPr>
        <p:spPr>
          <a:xfrm>
            <a:off x="179512" y="1196752"/>
            <a:ext cx="8229600" cy="5760640"/>
          </a:xfrm>
        </p:spPr>
        <p:txBody>
          <a:bodyPr>
            <a:noAutofit/>
          </a:bodyPr>
          <a:p>
            <a:pPr>
              <a:tabLst>
                <a:tab algn="l" pos="845185"/>
              </a:tabLst>
            </a:pPr>
            <a:r>
              <a:rPr b="1" dirty="0" sz="1400" lang="en-US" u="sng">
                <a:effectLst/>
                <a:latin typeface="Times New Roman" panose="02020603050405020304" pitchFamily="18" charset="0"/>
                <a:ea typeface="Times New Roman" panose="02020603050405020304" pitchFamily="18" charset="0"/>
              </a:rPr>
              <a:t>WEBCAM.PY</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cv2</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sys</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a:t>
            </a:r>
            <a:r>
              <a:rPr dirty="0" sz="1400" lang="en-US" err="1">
                <a:effectLst/>
                <a:latin typeface="Times New Roman" panose="02020603050405020304" pitchFamily="18" charset="0"/>
                <a:ea typeface="Times New Roman" panose="02020603050405020304" pitchFamily="18" charset="0"/>
              </a:rPr>
              <a:t>face_recognition</a:t>
            </a:r>
            <a:r>
              <a:rPr dirty="0" sz="1400" lang="en-US">
                <a:effectLst/>
                <a:latin typeface="Times New Roman" panose="02020603050405020304" pitchFamily="18" charset="0"/>
                <a:ea typeface="Times New Roman" panose="02020603050405020304" pitchFamily="18" charset="0"/>
              </a:rPr>
              <a:t> as </a:t>
            </a:r>
            <a:r>
              <a:rPr dirty="0" sz="1400" lang="en-US" err="1">
                <a:effectLst/>
                <a:latin typeface="Times New Roman" panose="02020603050405020304" pitchFamily="18" charset="0"/>
                <a:ea typeface="Times New Roman" panose="02020603050405020304" pitchFamily="18" charset="0"/>
              </a:rPr>
              <a:t>fr</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a:t>
            </a:r>
            <a:r>
              <a:rPr dirty="0" sz="1400" lang="en-US" err="1">
                <a:effectLst/>
                <a:latin typeface="Times New Roman" panose="02020603050405020304" pitchFamily="18" charset="0"/>
                <a:ea typeface="Times New Roman" panose="02020603050405020304" pitchFamily="18" charset="0"/>
              </a:rPr>
              <a:t>numpy</a:t>
            </a:r>
            <a:r>
              <a:rPr dirty="0" sz="1400" lang="en-US">
                <a:effectLst/>
                <a:latin typeface="Times New Roman" panose="02020603050405020304" pitchFamily="18" charset="0"/>
                <a:ea typeface="Times New Roman" panose="02020603050405020304" pitchFamily="18" charset="0"/>
              </a:rPr>
              <a:t> as np</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from time import sleep</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a:t>
            </a:r>
            <a:r>
              <a:rPr dirty="0" sz="1400" lang="en-US" err="1">
                <a:effectLst/>
                <a:latin typeface="Times New Roman" panose="02020603050405020304" pitchFamily="18" charset="0"/>
                <a:ea typeface="Times New Roman" panose="02020603050405020304" pitchFamily="18" charset="0"/>
              </a:rPr>
              <a:t>os</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import </a:t>
            </a:r>
            <a:r>
              <a:rPr dirty="0" sz="1400" lang="en-US" err="1">
                <a:effectLst/>
                <a:latin typeface="Times New Roman" panose="02020603050405020304" pitchFamily="18" charset="0"/>
                <a:ea typeface="Times New Roman" panose="02020603050405020304" pitchFamily="18" charset="0"/>
              </a:rPr>
              <a:t>face_recognition</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err="1">
                <a:effectLst/>
                <a:latin typeface="Times New Roman" panose="02020603050405020304" pitchFamily="18" charset="0"/>
                <a:ea typeface="Times New Roman" panose="02020603050405020304" pitchFamily="18" charset="0"/>
              </a:rPr>
              <a:t>cascPath</a:t>
            </a:r>
            <a:r>
              <a:rPr dirty="0" sz="1400" lang="en-US">
                <a:effectLst/>
                <a:latin typeface="Times New Roman" panose="02020603050405020304" pitchFamily="18" charset="0"/>
                <a:ea typeface="Times New Roman" panose="02020603050405020304" pitchFamily="18" charset="0"/>
              </a:rPr>
              <a:t> = "haarcascade_frontalface_default.xml"</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err="1">
                <a:effectLst/>
                <a:latin typeface="Times New Roman" panose="02020603050405020304" pitchFamily="18" charset="0"/>
                <a:ea typeface="Times New Roman" panose="02020603050405020304" pitchFamily="18" charset="0"/>
              </a:rPr>
              <a:t>faceCascade</a:t>
            </a:r>
            <a:r>
              <a:rPr dirty="0" sz="1400" lang="en-US">
                <a:effectLst/>
                <a:latin typeface="Times New Roman" panose="02020603050405020304" pitchFamily="18" charset="0"/>
                <a:ea typeface="Times New Roman" panose="02020603050405020304" pitchFamily="18" charset="0"/>
              </a:rPr>
              <a:t> = cv2.CascadeClassifier(</a:t>
            </a:r>
            <a:r>
              <a:rPr dirty="0" sz="1400" lang="en-US" err="1">
                <a:effectLst/>
                <a:latin typeface="Times New Roman" panose="02020603050405020304" pitchFamily="18" charset="0"/>
                <a:ea typeface="Times New Roman" panose="02020603050405020304" pitchFamily="18" charset="0"/>
              </a:rPr>
              <a:t>cascPath</a:t>
            </a:r>
            <a:r>
              <a:rPr dirty="0" sz="1400" lang="en-US">
                <a:effectLst/>
                <a:latin typeface="Times New Roman" panose="02020603050405020304" pitchFamily="18" charset="0"/>
                <a:ea typeface="Times New Roman" panose="02020603050405020304" pitchFamily="18" charset="0"/>
              </a:rPr>
              <a:t>)</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err="1">
                <a:effectLst/>
                <a:latin typeface="Times New Roman" panose="02020603050405020304" pitchFamily="18" charset="0"/>
                <a:ea typeface="Times New Roman" panose="02020603050405020304" pitchFamily="18" charset="0"/>
              </a:rPr>
              <a:t>video_capture</a:t>
            </a:r>
            <a:r>
              <a:rPr dirty="0" sz="1400" lang="en-US">
                <a:effectLst/>
                <a:latin typeface="Times New Roman" panose="02020603050405020304" pitchFamily="18" charset="0"/>
                <a:ea typeface="Times New Roman" panose="02020603050405020304" pitchFamily="18" charset="0"/>
              </a:rPr>
              <a:t> = cv2.VideoCapture(0)</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def </a:t>
            </a:r>
            <a:r>
              <a:rPr dirty="0" sz="1400" lang="en-US" err="1">
                <a:effectLst/>
                <a:latin typeface="Times New Roman" panose="02020603050405020304" pitchFamily="18" charset="0"/>
                <a:ea typeface="Times New Roman" panose="02020603050405020304" pitchFamily="18" charset="0"/>
              </a:rPr>
              <a:t>get_encoded_faces</a:t>
            </a:r>
            <a:r>
              <a:rPr dirty="0" sz="1400" lang="en-US">
                <a:effectLst/>
                <a:latin typeface="Times New Roman" panose="02020603050405020304" pitchFamily="18" charset="0"/>
                <a:ea typeface="Times New Roman" panose="02020603050405020304" pitchFamily="18" charset="0"/>
              </a:rPr>
              <a:t>():</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looks through the faces folder and encodes all</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the  faces</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a:p>
            <a:pPr>
              <a:tabLst>
                <a:tab algn="l" pos="845185"/>
              </a:tabLst>
            </a:pPr>
            <a:r>
              <a:rPr dirty="0" sz="1400" lang="en-US">
                <a:effectLst/>
                <a:latin typeface="Times New Roman" panose="02020603050405020304" pitchFamily="18" charset="0"/>
                <a:ea typeface="Times New Roman" panose="02020603050405020304" pitchFamily="18" charset="0"/>
              </a:rPr>
              <a:t>    :</a:t>
            </a:r>
            <a:endParaRPr dirty="0" sz="1400" lang="en-IN">
              <a:effectLst/>
              <a:latin typeface="Times New Roman" panose="02020603050405020304" pitchFamily="18" charset="0"/>
              <a:ea typeface="Times New Roman" panose="02020603050405020304" pitchFamily="18" charset="0"/>
            </a:endParaRPr>
          </a:p>
        </p:txBody>
      </p:sp>
      <p:sp>
        <p:nvSpPr>
          <p:cNvPr id="1048702" name="Slide Number Placeholder 3"/>
          <p:cNvSpPr>
            <a:spLocks noGrp="1"/>
          </p:cNvSpPr>
          <p:nvPr>
            <p:ph type="sldNum" sz="quarter" idx="12"/>
          </p:nvPr>
        </p:nvSpPr>
        <p:spPr/>
        <p:txBody>
          <a:bodyPr/>
          <a:p>
            <a:fld id="{D24963AE-40B7-40F2-9656-9D32C6447813}" type="slidenum">
              <a:rPr lang="en-IN" smtClean="0"/>
              <a:t>22</a:t>
            </a:fld>
            <a:endParaRPr dirty="0" lang="en-IN"/>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97" name=""/>
        <p:cNvGrpSpPr/>
        <p:nvPr/>
      </p:nvGrpSpPr>
      <p:grpSpPr>
        <a:xfrm>
          <a:off x="0" y="0"/>
          <a:ext cx="0" cy="0"/>
          <a:chOff x="0" y="0"/>
          <a:chExt cx="0" cy="0"/>
        </a:xfrm>
      </p:grpSpPr>
      <p:pic>
        <p:nvPicPr>
          <p:cNvPr id="2097173" name="Content Placeholder 5"/>
          <p:cNvPicPr>
            <a:picLocks noChangeAspect="1" noGrp="1"/>
          </p:cNvPicPr>
          <p:nvPr>
            <p:ph idx="1"/>
          </p:nvPr>
        </p:nvPicPr>
        <p:blipFill>
          <a:blip xmlns:r="http://schemas.openxmlformats.org/officeDocument/2006/relationships" r:embed="rId1"/>
          <a:stretch>
            <a:fillRect/>
          </a:stretch>
        </p:blipFill>
        <p:spPr>
          <a:xfrm>
            <a:off x="827584" y="1212361"/>
            <a:ext cx="6274994" cy="5361477"/>
          </a:xfrm>
        </p:spPr>
      </p:pic>
      <p:sp>
        <p:nvSpPr>
          <p:cNvPr id="1048706" name="Slide Number Placeholder 3"/>
          <p:cNvSpPr>
            <a:spLocks noGrp="1"/>
          </p:cNvSpPr>
          <p:nvPr>
            <p:ph type="sldNum" sz="quarter" idx="12"/>
          </p:nvPr>
        </p:nvSpPr>
        <p:spPr/>
        <p:txBody>
          <a:bodyPr/>
          <a:p>
            <a:fld id="{D24963AE-40B7-40F2-9656-9D32C6447813}" type="slidenum">
              <a:rPr lang="en-IN" smtClean="0"/>
              <a:t>23</a:t>
            </a:fld>
            <a:endParaRPr dirty="0" lang="en-IN"/>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98" name=""/>
        <p:cNvGrpSpPr/>
        <p:nvPr/>
      </p:nvGrpSpPr>
      <p:grpSpPr>
        <a:xfrm>
          <a:off x="0" y="0"/>
          <a:ext cx="0" cy="0"/>
          <a:chOff x="0" y="0"/>
          <a:chExt cx="0" cy="0"/>
        </a:xfrm>
      </p:grpSpPr>
      <p:pic>
        <p:nvPicPr>
          <p:cNvPr id="2097174" name="Content Placeholder 5"/>
          <p:cNvPicPr>
            <a:picLocks noChangeAspect="1" noGrp="1"/>
          </p:cNvPicPr>
          <p:nvPr>
            <p:ph idx="1"/>
          </p:nvPr>
        </p:nvPicPr>
        <p:blipFill>
          <a:blip xmlns:r="http://schemas.openxmlformats.org/officeDocument/2006/relationships" r:embed="rId1"/>
          <a:stretch>
            <a:fillRect/>
          </a:stretch>
        </p:blipFill>
        <p:spPr>
          <a:xfrm>
            <a:off x="744642" y="1052513"/>
            <a:ext cx="6152490" cy="5256807"/>
          </a:xfrm>
        </p:spPr>
      </p:pic>
      <p:sp>
        <p:nvSpPr>
          <p:cNvPr id="1048707" name="Slide Number Placeholder 3"/>
          <p:cNvSpPr>
            <a:spLocks noGrp="1"/>
          </p:cNvSpPr>
          <p:nvPr>
            <p:ph type="sldNum" sz="quarter" idx="12"/>
          </p:nvPr>
        </p:nvSpPr>
        <p:spPr/>
        <p:txBody>
          <a:bodyPr/>
          <a:p>
            <a:fld id="{D24963AE-40B7-40F2-9656-9D32C6447813}" type="slidenum">
              <a:rPr lang="en-IN" smtClean="0"/>
              <a:t>24</a:t>
            </a:fld>
            <a:endParaRPr dirty="0" lang="en-IN"/>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99" name=""/>
        <p:cNvGrpSpPr/>
        <p:nvPr/>
      </p:nvGrpSpPr>
      <p:grpSpPr>
        <a:xfrm>
          <a:off x="0" y="0"/>
          <a:ext cx="0" cy="0"/>
          <a:chOff x="0" y="0"/>
          <a:chExt cx="0" cy="0"/>
        </a:xfrm>
      </p:grpSpPr>
      <p:pic>
        <p:nvPicPr>
          <p:cNvPr id="2097175" name="Content Placeholder 5"/>
          <p:cNvPicPr>
            <a:picLocks noChangeAspect="1" noGrp="1"/>
          </p:cNvPicPr>
          <p:nvPr>
            <p:ph idx="1"/>
          </p:nvPr>
        </p:nvPicPr>
        <p:blipFill>
          <a:blip xmlns:r="http://schemas.openxmlformats.org/officeDocument/2006/relationships" r:embed="rId1"/>
          <a:stretch>
            <a:fillRect/>
          </a:stretch>
        </p:blipFill>
        <p:spPr>
          <a:xfrm>
            <a:off x="395536" y="1174487"/>
            <a:ext cx="6322706" cy="5350857"/>
          </a:xfrm>
        </p:spPr>
      </p:pic>
      <p:sp>
        <p:nvSpPr>
          <p:cNvPr id="1048708" name="Slide Number Placeholder 3"/>
          <p:cNvSpPr>
            <a:spLocks noGrp="1"/>
          </p:cNvSpPr>
          <p:nvPr>
            <p:ph type="sldNum" sz="quarter" idx="12"/>
          </p:nvPr>
        </p:nvSpPr>
        <p:spPr/>
        <p:txBody>
          <a:bodyPr/>
          <a:p>
            <a:fld id="{D24963AE-40B7-40F2-9656-9D32C6447813}" type="slidenum">
              <a:rPr lang="en-IN" smtClean="0"/>
              <a:t>25</a:t>
            </a:fld>
            <a:endParaRPr dirty="0" lang="en-IN"/>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00" name=""/>
        <p:cNvGrpSpPr/>
        <p:nvPr/>
      </p:nvGrpSpPr>
      <p:grpSpPr>
        <a:xfrm>
          <a:off x="0" y="0"/>
          <a:ext cx="0" cy="0"/>
          <a:chOff x="0" y="0"/>
          <a:chExt cx="0" cy="0"/>
        </a:xfrm>
      </p:grpSpPr>
      <p:sp>
        <p:nvSpPr>
          <p:cNvPr id="1048709" name="Content Placeholder 2"/>
          <p:cNvSpPr>
            <a:spLocks noGrp="1"/>
          </p:cNvSpPr>
          <p:nvPr>
            <p:ph idx="1"/>
          </p:nvPr>
        </p:nvSpPr>
        <p:spPr>
          <a:xfrm>
            <a:off x="323528" y="836712"/>
            <a:ext cx="8363272" cy="5737824"/>
          </a:xfrm>
        </p:spPr>
        <p:txBody>
          <a:bodyPr/>
          <a:p>
            <a:pPr>
              <a:tabLst>
                <a:tab algn="l" pos="845185"/>
              </a:tabLst>
            </a:pPr>
            <a:r>
              <a:rPr dirty="0" sz="1800" lang="en-US">
                <a:effectLst/>
                <a:latin typeface="Times New Roman" panose="02020603050405020304" pitchFamily="18" charset="0"/>
                <a:ea typeface="Times New Roman" panose="02020603050405020304" pitchFamily="18" charset="0"/>
              </a:rPr>
              <a:t> cv2.putText(frame, name, (x-20, w + 15), font, 1.0, (255, 255, 255), 2)</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 Display the resulting frame</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cv2.imshow('Video', frame)</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cv2.waitKey(0)</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#if cv2.waitKey(1) &amp; 0xFF == </a:t>
            </a:r>
            <a:r>
              <a:rPr dirty="0" sz="1800" lang="en-US" err="1">
                <a:effectLst/>
                <a:latin typeface="Times New Roman" panose="02020603050405020304" pitchFamily="18" charset="0"/>
                <a:ea typeface="Times New Roman" panose="02020603050405020304" pitchFamily="18" charset="0"/>
              </a:rPr>
              <a:t>ord</a:t>
            </a:r>
            <a:r>
              <a:rPr dirty="0" sz="1800" lang="en-US">
                <a:effectLst/>
                <a:latin typeface="Times New Roman" panose="02020603050405020304" pitchFamily="18" charset="0"/>
                <a:ea typeface="Times New Roman" panose="02020603050405020304" pitchFamily="18" charset="0"/>
              </a:rPr>
              <a:t>('q'):</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#break</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 When everything is done, release the capture</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err="1">
                <a:effectLst/>
                <a:latin typeface="Times New Roman" panose="02020603050405020304" pitchFamily="18" charset="0"/>
                <a:ea typeface="Times New Roman" panose="02020603050405020304" pitchFamily="18" charset="0"/>
              </a:rPr>
              <a:t>video_capture.release</a:t>
            </a:r>
            <a:r>
              <a:rPr dirty="0" sz="1800" lang="en-US">
                <a:effectLst/>
                <a:latin typeface="Times New Roman" panose="02020603050405020304" pitchFamily="18" charset="0"/>
                <a:ea typeface="Times New Roman" panose="02020603050405020304" pitchFamily="18" charset="0"/>
              </a:rPr>
              <a:t>()</a:t>
            </a:r>
            <a:endParaRPr dirty="0" sz="1800" lang="en-IN">
              <a:effectLst/>
              <a:latin typeface="Times New Roman" panose="02020603050405020304" pitchFamily="18" charset="0"/>
              <a:ea typeface="Times New Roman" panose="02020603050405020304" pitchFamily="18" charset="0"/>
            </a:endParaRPr>
          </a:p>
          <a:p>
            <a:pPr>
              <a:tabLst>
                <a:tab algn="l" pos="845185"/>
              </a:tabLst>
            </a:pPr>
            <a:r>
              <a:rPr dirty="0" sz="1800" lang="en-US">
                <a:effectLst/>
                <a:latin typeface="Times New Roman" panose="02020603050405020304" pitchFamily="18" charset="0"/>
                <a:ea typeface="Times New Roman" panose="02020603050405020304" pitchFamily="18" charset="0"/>
              </a:rPr>
              <a:t>cv2.destroyAllWindows()</a:t>
            </a:r>
            <a:endParaRPr dirty="0" lang="en-IN"/>
          </a:p>
        </p:txBody>
      </p:sp>
      <p:sp>
        <p:nvSpPr>
          <p:cNvPr id="1048710" name="Slide Number Placeholder 3"/>
          <p:cNvSpPr>
            <a:spLocks noGrp="1"/>
          </p:cNvSpPr>
          <p:nvPr>
            <p:ph type="sldNum" sz="quarter" idx="12"/>
          </p:nvPr>
        </p:nvSpPr>
        <p:spPr/>
        <p:txBody>
          <a:bodyPr/>
          <a:p>
            <a:fld id="{D24963AE-40B7-40F2-9656-9D32C6447813}" type="slidenum">
              <a:rPr lang="en-IN" smtClean="0"/>
              <a:t>26</a:t>
            </a:fld>
            <a:endParaRPr dirty="0" lang="en-I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84" name=""/>
        <p:cNvGrpSpPr/>
        <p:nvPr/>
      </p:nvGrpSpPr>
      <p:grpSpPr>
        <a:xfrm>
          <a:off x="0" y="0"/>
          <a:ext cx="0" cy="0"/>
          <a:chOff x="0" y="0"/>
          <a:chExt cx="0" cy="0"/>
        </a:xfrm>
      </p:grpSpPr>
      <p:pic>
        <p:nvPicPr>
          <p:cNvPr id="2097170" name="Content Placeholder 5"/>
          <p:cNvPicPr>
            <a:picLocks noChangeAspect="1" noGrp="1"/>
          </p:cNvPicPr>
          <p:nvPr>
            <p:ph idx="1"/>
          </p:nvPr>
        </p:nvPicPr>
        <p:blipFill>
          <a:blip xmlns:r="http://schemas.openxmlformats.org/officeDocument/2006/relationships" r:embed="rId1"/>
          <a:stretch>
            <a:fillRect/>
          </a:stretch>
        </p:blipFill>
        <p:spPr>
          <a:xfrm>
            <a:off x="323528" y="764704"/>
            <a:ext cx="8147248" cy="6988620"/>
          </a:xfrm>
        </p:spPr>
      </p:pic>
      <p:sp>
        <p:nvSpPr>
          <p:cNvPr id="1048675" name="Slide Number Placeholder 3"/>
          <p:cNvSpPr>
            <a:spLocks noGrp="1"/>
          </p:cNvSpPr>
          <p:nvPr>
            <p:ph type="sldNum" sz="quarter" idx="12"/>
          </p:nvPr>
        </p:nvSpPr>
        <p:spPr/>
        <p:txBody>
          <a:bodyPr/>
          <a:p>
            <a:fld id="{D24963AE-40B7-40F2-9656-9D32C6447813}" type="slidenum">
              <a:rPr lang="en-IN" smtClean="0"/>
              <a:t>27</a:t>
            </a:fld>
            <a:endParaRPr dirty="0" lang="en-IN"/>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64" name=""/>
        <p:cNvGrpSpPr/>
        <p:nvPr/>
      </p:nvGrpSpPr>
      <p:grpSpPr>
        <a:xfrm>
          <a:off x="0" y="0"/>
          <a:ext cx="0" cy="0"/>
          <a:chOff x="0" y="0"/>
          <a:chExt cx="0" cy="0"/>
        </a:xfrm>
      </p:grpSpPr>
      <p:sp>
        <p:nvSpPr>
          <p:cNvPr id="1048618" name="Content Placeholder 2"/>
          <p:cNvSpPr>
            <a:spLocks noGrp="1"/>
          </p:cNvSpPr>
          <p:nvPr>
            <p:ph idx="1"/>
          </p:nvPr>
        </p:nvSpPr>
        <p:spPr>
          <a:xfrm>
            <a:off x="179512" y="980728"/>
            <a:ext cx="8507288" cy="5593808"/>
          </a:xfrm>
        </p:spPr>
        <p:txBody>
          <a:bodyPr>
            <a:normAutofit fontScale="25000" lnSpcReduction="20000"/>
          </a:bodyPr>
          <a:p>
            <a:pPr algn="l"/>
            <a:r>
              <a:rPr baseline="0" b="0" dirty="0" sz="6400" i="0" lang="en-US" strike="noStrike" u="none">
                <a:latin typeface="CMR12"/>
              </a:rPr>
              <a:t>The Principal Component Analysis (PCA) is one of the most successful techniques that have</a:t>
            </a:r>
          </a:p>
          <a:p>
            <a:pPr algn="l" indent="0" marL="109728">
              <a:buNone/>
            </a:pPr>
            <a:r>
              <a:rPr baseline="0" b="0" dirty="0" sz="6400" i="0" lang="en-US" strike="noStrike" u="none">
                <a:latin typeface="CMR12"/>
              </a:rPr>
              <a:t>been used in image recognition and compression. PCA is a statistical method under the broad</a:t>
            </a:r>
          </a:p>
          <a:p>
            <a:pPr algn="l" indent="0" marL="109728">
              <a:buNone/>
            </a:pPr>
            <a:r>
              <a:rPr baseline="0" b="0" dirty="0" sz="6400" i="0" lang="en-US" strike="noStrike" u="none">
                <a:latin typeface="CMR12"/>
              </a:rPr>
              <a:t>title of </a:t>
            </a:r>
            <a:r>
              <a:rPr baseline="0" b="0" dirty="0" sz="6400" i="1" lang="en-US" strike="noStrike" u="none">
                <a:latin typeface="CMTI12"/>
              </a:rPr>
              <a:t>factor analysis</a:t>
            </a:r>
            <a:r>
              <a:rPr baseline="0" b="0" dirty="0" sz="6400" i="0" lang="en-US" strike="noStrike" u="none">
                <a:latin typeface="CMR12"/>
              </a:rPr>
              <a:t>. The purpose of PCA is to reduce the large dimensionality of the data</a:t>
            </a:r>
          </a:p>
          <a:p>
            <a:pPr algn="l" indent="0" marL="109728">
              <a:buNone/>
            </a:pPr>
            <a:r>
              <a:rPr baseline="0" b="0" dirty="0" sz="6400" i="0" lang="en-US" strike="noStrike" u="none">
                <a:latin typeface="CMR12"/>
              </a:rPr>
              <a:t>space (observed variables) to the smaller intrinsic dimensionality of feature space (independent</a:t>
            </a:r>
          </a:p>
          <a:p>
            <a:pPr algn="l" indent="0" marL="109728">
              <a:buNone/>
            </a:pPr>
            <a:r>
              <a:rPr baseline="0" b="0" dirty="0" sz="6400" i="0" lang="en-US" strike="noStrike" u="none">
                <a:latin typeface="CMR12"/>
              </a:rPr>
              <a:t>variables), which are needed to describe the data economically. This is the case when there is a</a:t>
            </a:r>
          </a:p>
          <a:p>
            <a:pPr algn="l" indent="0" marL="109728">
              <a:buNone/>
            </a:pPr>
            <a:r>
              <a:rPr baseline="0" b="0" dirty="0" sz="6400" i="0" lang="en-US" strike="noStrike" u="none">
                <a:latin typeface="CMR12"/>
              </a:rPr>
              <a:t>strong correlation between observed variables.</a:t>
            </a:r>
          </a:p>
          <a:p>
            <a:pPr algn="l" indent="0" marL="109728">
              <a:buNone/>
            </a:pPr>
            <a:r>
              <a:rPr baseline="0" b="0" dirty="0" sz="6400" i="0" lang="en-US" strike="noStrike" u="none">
                <a:latin typeface="CMR12"/>
              </a:rPr>
              <a:t>The jobs which PCA can do are prediction, redundancy removal, feature extraction, data compression,</a:t>
            </a:r>
          </a:p>
          <a:p>
            <a:pPr algn="l" indent="0" marL="109728">
              <a:buNone/>
            </a:pPr>
            <a:r>
              <a:rPr baseline="0" b="0" dirty="0" sz="6400" i="0" lang="en-US" strike="noStrike" u="none">
                <a:latin typeface="CMR12"/>
              </a:rPr>
              <a:t>etc. Because PCA is a classical technique which can do something in the linear domain,</a:t>
            </a:r>
          </a:p>
          <a:p>
            <a:pPr algn="l" indent="0" marL="109728">
              <a:buNone/>
            </a:pPr>
            <a:r>
              <a:rPr baseline="0" b="0" dirty="0" sz="6400" i="0" lang="en-US" strike="noStrike" u="none">
                <a:latin typeface="CMR12"/>
              </a:rPr>
              <a:t>applications having linear models are suitable, such as signal processing, image processing, system</a:t>
            </a:r>
          </a:p>
          <a:p>
            <a:pPr algn="l" indent="0" marL="109728">
              <a:buNone/>
            </a:pPr>
            <a:r>
              <a:rPr baseline="0" b="0" dirty="0" sz="6400" i="0" lang="en-US" strike="noStrike" u="none">
                <a:latin typeface="CMR12"/>
              </a:rPr>
              <a:t>and control theory, communications, etc.</a:t>
            </a:r>
          </a:p>
          <a:p>
            <a:pPr algn="l" indent="0" marL="109728">
              <a:buNone/>
            </a:pPr>
            <a:r>
              <a:rPr baseline="0" b="0" dirty="0" sz="6400" i="0" lang="en-US" strike="noStrike" u="none">
                <a:latin typeface="CMR12"/>
              </a:rPr>
              <a:t>Face recognition has many applicable areas. Moreover, it can be categorized into face identification, </a:t>
            </a:r>
            <a:r>
              <a:rPr baseline="0" b="0" dirty="0" sz="6400" i="0" lang="en-IN" strike="noStrike" u="none">
                <a:latin typeface="CMR12"/>
              </a:rPr>
              <a:t>face classification, or sex determination</a:t>
            </a:r>
          </a:p>
          <a:p>
            <a:pPr algn="l" indent="0" marL="109728">
              <a:buNone/>
            </a:pPr>
            <a:r>
              <a:rPr dirty="0" sz="6400" lang="en-US"/>
              <a:t>several types of decision can be made depending on the application. What we call face recognition is a broad term which may be further specified to one</a:t>
            </a:r>
          </a:p>
          <a:p>
            <a:pPr algn="just" indent="0" marL="109728">
              <a:buNone/>
            </a:pPr>
            <a:r>
              <a:rPr dirty="0" sz="6400" lang="en-US"/>
              <a:t>of following tasks:</a:t>
            </a:r>
          </a:p>
          <a:p>
            <a:pPr algn="just" indent="0" marL="109728">
              <a:buNone/>
            </a:pPr>
            <a:endParaRPr dirty="0" sz="6400" lang="en-US"/>
          </a:p>
          <a:p>
            <a:pPr algn="just"/>
            <a:endParaRPr dirty="0" sz="6400" lang="en-US"/>
          </a:p>
          <a:p>
            <a:pPr algn="just"/>
            <a:r>
              <a:rPr dirty="0" sz="6400" lang="en-US"/>
              <a:t> identification : where the labels of individuals must be obtained,</a:t>
            </a:r>
          </a:p>
          <a:p>
            <a:pPr algn="just"/>
            <a:r>
              <a:rPr dirty="0" sz="6400" lang="en-US"/>
              <a:t> recognition:  of a person, where it must be decided if the individual has already been seen,</a:t>
            </a:r>
          </a:p>
          <a:p>
            <a:pPr algn="just"/>
            <a:r>
              <a:rPr dirty="0" sz="6400" lang="en-US"/>
              <a:t> categorization : where the face must be assigned to a certain class.</a:t>
            </a:r>
            <a:endParaRPr dirty="0" sz="6400" lang="en-IN"/>
          </a:p>
        </p:txBody>
      </p:sp>
      <p:sp>
        <p:nvSpPr>
          <p:cNvPr id="1048619" name="Slide Number Placeholder 3"/>
          <p:cNvSpPr>
            <a:spLocks noGrp="1"/>
          </p:cNvSpPr>
          <p:nvPr>
            <p:ph type="sldNum" sz="quarter" idx="12"/>
          </p:nvPr>
        </p:nvSpPr>
        <p:spPr/>
        <p:txBody>
          <a:bodyPr/>
          <a:p>
            <a:fld id="{D24963AE-40B7-40F2-9656-9D32C6447813}" type="slidenum">
              <a:rPr lang="en-IN" smtClean="0"/>
              <a:t>28</a:t>
            </a:fld>
            <a:endParaRPr dirty="0" lang="en-IN"/>
          </a:p>
        </p:txBody>
      </p:sp>
      <p:sp>
        <p:nvSpPr>
          <p:cNvPr id="1048620" name="Title 5"/>
          <p:cNvSpPr>
            <a:spLocks noGrp="1"/>
          </p:cNvSpPr>
          <p:nvPr>
            <p:ph type="title"/>
          </p:nvPr>
        </p:nvSpPr>
        <p:spPr>
          <a:xfrm>
            <a:off x="457200" y="283464"/>
            <a:ext cx="8229600" cy="769272"/>
          </a:xfrm>
        </p:spPr>
        <p:txBody>
          <a:bodyPr>
            <a:normAutofit/>
          </a:bodyPr>
          <a:p>
            <a:r>
              <a:rPr b="1" dirty="0" sz="2800" lang="en-US"/>
              <a:t>ALGORITHM USED</a:t>
            </a:r>
            <a:endParaRPr b="1" dirty="0" sz="2800" lang="en-IN"/>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08" name="Content Placeholder 2"/>
          <p:cNvSpPr>
            <a:spLocks noGrp="1"/>
          </p:cNvSpPr>
          <p:nvPr>
            <p:ph idx="1"/>
          </p:nvPr>
        </p:nvSpPr>
        <p:spPr>
          <a:xfrm>
            <a:off x="251520" y="692696"/>
            <a:ext cx="8229600" cy="6048672"/>
          </a:xfrm>
        </p:spPr>
        <p:txBody>
          <a:bodyPr/>
          <a:p>
            <a:pPr algn="l"/>
            <a:r>
              <a:rPr baseline="0" b="0" dirty="0" sz="1800" i="0" lang="en-US" strike="noStrike" u="none">
                <a:latin typeface="CMR12"/>
              </a:rPr>
              <a:t>When a particular face is projected onto the face space, its vector into the</a:t>
            </a:r>
          </a:p>
          <a:p>
            <a:pPr algn="l" indent="0" marL="109728">
              <a:buNone/>
            </a:pPr>
            <a:r>
              <a:rPr baseline="0" b="0" dirty="0" sz="1800" i="0" lang="en-US" strike="noStrike" u="none">
                <a:latin typeface="CMR12"/>
              </a:rPr>
              <a:t>     face space describe the importance of each of those features in the face.</a:t>
            </a:r>
          </a:p>
          <a:p>
            <a:pPr algn="l"/>
            <a:r>
              <a:rPr baseline="0" b="0" dirty="0" sz="1800" i="0" lang="en-US" strike="noStrike" u="none">
                <a:latin typeface="CMR12"/>
              </a:rPr>
              <a:t>The images with a low correlation can be rejected. Or these two issues are altogether addressed by categorizing following four different </a:t>
            </a:r>
            <a:r>
              <a:rPr dirty="0" sz="1800" lang="en-IN">
                <a:latin typeface="CMR12"/>
              </a:rPr>
              <a:t> regions.</a:t>
            </a:r>
          </a:p>
          <a:p>
            <a:pPr algn="l"/>
            <a:endParaRPr baseline="0" b="0" dirty="0" sz="1800" i="0" lang="en-IN" strike="noStrike" u="none">
              <a:latin typeface="CMR12"/>
            </a:endParaRPr>
          </a:p>
          <a:p>
            <a:pPr algn="l"/>
            <a:r>
              <a:rPr baseline="0" b="0" dirty="0" sz="1800" i="0" lang="en-US" strike="noStrike" u="none">
                <a:latin typeface="CMR12"/>
              </a:rPr>
              <a:t>1. Near face space and near stored face =</a:t>
            </a:r>
            <a:r>
              <a:rPr baseline="0" b="0" dirty="0" sz="1800" i="1" lang="en-US" strike="noStrike" u="none">
                <a:latin typeface="CMSY10"/>
              </a:rPr>
              <a:t>) </a:t>
            </a:r>
            <a:r>
              <a:rPr baseline="0" b="0" dirty="0" sz="1800" i="0" lang="en-US" strike="noStrike" u="none">
                <a:latin typeface="CMR12"/>
              </a:rPr>
              <a:t>known faces</a:t>
            </a:r>
          </a:p>
          <a:p>
            <a:pPr algn="l"/>
            <a:r>
              <a:rPr baseline="0" b="0" dirty="0" sz="1800" i="0" lang="en-US" strike="noStrike" u="none">
                <a:latin typeface="CMR12"/>
              </a:rPr>
              <a:t>2. Near face space but not near a known face =</a:t>
            </a:r>
            <a:r>
              <a:rPr baseline="0" b="0" dirty="0" sz="1800" i="1" lang="en-US" strike="noStrike" u="none">
                <a:latin typeface="CMSY10"/>
              </a:rPr>
              <a:t>) </a:t>
            </a:r>
            <a:r>
              <a:rPr baseline="0" b="0" dirty="0" sz="1800" i="0" lang="en-US" strike="noStrike" u="none">
                <a:latin typeface="CMR12"/>
              </a:rPr>
              <a:t>unknown faces</a:t>
            </a:r>
          </a:p>
          <a:p>
            <a:pPr algn="l"/>
            <a:endParaRPr baseline="0" b="0" dirty="0" sz="1800" i="0" lang="en-US" strike="noStrike" u="none">
              <a:latin typeface="CMR12"/>
            </a:endParaRPr>
          </a:p>
          <a:p>
            <a:pPr algn="l"/>
            <a:endParaRPr dirty="0" lang="en-IN"/>
          </a:p>
        </p:txBody>
      </p:sp>
      <p:sp>
        <p:nvSpPr>
          <p:cNvPr id="1048609" name="Slide Number Placeholder 3"/>
          <p:cNvSpPr>
            <a:spLocks noGrp="1"/>
          </p:cNvSpPr>
          <p:nvPr>
            <p:ph type="sldNum" sz="quarter" idx="12"/>
          </p:nvPr>
        </p:nvSpPr>
        <p:spPr/>
        <p:txBody>
          <a:bodyPr/>
          <a:p>
            <a:fld id="{D24963AE-40B7-40F2-9656-9D32C6447813}" type="slidenum">
              <a:rPr lang="en-IN" smtClean="0"/>
              <a:t>29</a:t>
            </a:fld>
            <a:endParaRPr dirty="0" lang="en-IN"/>
          </a:p>
        </p:txBody>
      </p:sp>
      <p:pic>
        <p:nvPicPr>
          <p:cNvPr id="2097157" name="Picture 7"/>
          <p:cNvPicPr>
            <a:picLocks noChangeAspect="1"/>
          </p:cNvPicPr>
          <p:nvPr/>
        </p:nvPicPr>
        <p:blipFill>
          <a:blip xmlns:r="http://schemas.openxmlformats.org/officeDocument/2006/relationships" r:embed="rId1"/>
          <a:stretch>
            <a:fillRect/>
          </a:stretch>
        </p:blipFill>
        <p:spPr>
          <a:xfrm>
            <a:off x="661696" y="3446242"/>
            <a:ext cx="1028800" cy="1028800"/>
          </a:xfrm>
          <a:prstGeom prst="rect"/>
        </p:spPr>
      </p:pic>
      <p:pic>
        <p:nvPicPr>
          <p:cNvPr id="2097158" name="Picture 9"/>
          <p:cNvPicPr>
            <a:picLocks noChangeAspect="1"/>
          </p:cNvPicPr>
          <p:nvPr/>
        </p:nvPicPr>
        <p:blipFill>
          <a:blip xmlns:r="http://schemas.openxmlformats.org/officeDocument/2006/relationships" r:embed="rId2"/>
          <a:stretch>
            <a:fillRect/>
          </a:stretch>
        </p:blipFill>
        <p:spPr>
          <a:xfrm>
            <a:off x="2632653" y="3426160"/>
            <a:ext cx="1028800" cy="1028800"/>
          </a:xfrm>
          <a:prstGeom prst="rect"/>
        </p:spPr>
      </p:pic>
      <p:pic>
        <p:nvPicPr>
          <p:cNvPr id="2097159" name="Picture 11"/>
          <p:cNvPicPr>
            <a:picLocks noChangeAspect="1"/>
          </p:cNvPicPr>
          <p:nvPr/>
        </p:nvPicPr>
        <p:blipFill>
          <a:blip xmlns:r="http://schemas.openxmlformats.org/officeDocument/2006/relationships" r:embed="rId3"/>
          <a:stretch>
            <a:fillRect/>
          </a:stretch>
        </p:blipFill>
        <p:spPr>
          <a:xfrm>
            <a:off x="4895531" y="3426160"/>
            <a:ext cx="1147055" cy="1028799"/>
          </a:xfrm>
          <a:prstGeom prst="rect"/>
        </p:spPr>
      </p:pic>
      <p:pic>
        <p:nvPicPr>
          <p:cNvPr id="2097160" name="Picture 13"/>
          <p:cNvPicPr>
            <a:picLocks noChangeAspect="1"/>
          </p:cNvPicPr>
          <p:nvPr/>
        </p:nvPicPr>
        <p:blipFill>
          <a:blip xmlns:r="http://schemas.openxmlformats.org/officeDocument/2006/relationships" r:embed="rId4"/>
          <a:stretch>
            <a:fillRect/>
          </a:stretch>
        </p:blipFill>
        <p:spPr>
          <a:xfrm flipH="1">
            <a:off x="7153945" y="3452400"/>
            <a:ext cx="1296143" cy="1016483"/>
          </a:xfrm>
          <a:prstGeom prst="rect"/>
        </p:spPr>
      </p:pic>
      <p:sp>
        <p:nvSpPr>
          <p:cNvPr id="1048610" name="TextBox 15"/>
          <p:cNvSpPr txBox="1"/>
          <p:nvPr/>
        </p:nvSpPr>
        <p:spPr>
          <a:xfrm>
            <a:off x="2581945" y="4779623"/>
            <a:ext cx="4572000" cy="369332"/>
          </a:xfrm>
          <a:prstGeom prst="rect"/>
          <a:noFill/>
        </p:spPr>
        <p:txBody>
          <a:bodyPr wrap="square">
            <a:spAutoFit/>
          </a:bodyPr>
          <a:p>
            <a:r>
              <a:rPr baseline="0" b="0" dirty="0" sz="1800" i="0" lang="en-IN" strike="noStrike" u="none">
                <a:latin typeface="CMR12"/>
              </a:rPr>
              <a:t>Figure 1: Original training images</a:t>
            </a:r>
            <a:endParaRPr dirty="0" lang="en-IN"/>
          </a:p>
        </p:txBody>
      </p:sp>
      <p:pic>
        <p:nvPicPr>
          <p:cNvPr id="2097161" name="Picture 16"/>
          <p:cNvPicPr>
            <a:picLocks noChangeAspect="1"/>
          </p:cNvPicPr>
          <p:nvPr/>
        </p:nvPicPr>
        <p:blipFill>
          <a:blip xmlns:r="http://schemas.openxmlformats.org/officeDocument/2006/relationships" r:embed="rId1"/>
          <a:stretch>
            <a:fillRect/>
          </a:stretch>
        </p:blipFill>
        <p:spPr>
          <a:xfrm>
            <a:off x="662880" y="3446241"/>
            <a:ext cx="1028800" cy="1028800"/>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8" name=""/>
        <p:cNvGrpSpPr/>
        <p:nvPr/>
      </p:nvGrpSpPr>
      <p:grpSpPr>
        <a:xfrm>
          <a:off x="0" y="0"/>
          <a:ext cx="0" cy="0"/>
          <a:chOff x="0" y="0"/>
          <a:chExt cx="0" cy="0"/>
        </a:xfrm>
      </p:grpSpPr>
      <p:sp>
        <p:nvSpPr>
          <p:cNvPr id="1048643" name="Title 1"/>
          <p:cNvSpPr>
            <a:spLocks noGrp="1"/>
          </p:cNvSpPr>
          <p:nvPr>
            <p:ph type="title"/>
          </p:nvPr>
        </p:nvSpPr>
        <p:spPr>
          <a:xfrm>
            <a:off x="611560" y="404664"/>
            <a:ext cx="8229600" cy="1066800"/>
          </a:xfrm>
        </p:spPr>
        <p:txBody>
          <a:bodyPr>
            <a:normAutofit/>
          </a:bodyPr>
          <a:p>
            <a:pPr algn="ctr"/>
            <a:r>
              <a:rPr b="1" dirty="0" sz="3600" lang="en-US">
                <a:solidFill>
                  <a:schemeClr val="accent4">
                    <a:lumMod val="75000"/>
                  </a:schemeClr>
                </a:solidFill>
                <a:latin typeface="+mn-lt"/>
              </a:rPr>
              <a:t>ABSTRACT</a:t>
            </a:r>
            <a:endParaRPr b="1" dirty="0" sz="3600" lang="en-IN">
              <a:solidFill>
                <a:schemeClr val="accent4">
                  <a:lumMod val="75000"/>
                </a:schemeClr>
              </a:solidFill>
              <a:latin typeface="+mn-lt"/>
            </a:endParaRPr>
          </a:p>
        </p:txBody>
      </p:sp>
      <p:sp>
        <p:nvSpPr>
          <p:cNvPr id="1048644" name="Content Placeholder 2"/>
          <p:cNvSpPr>
            <a:spLocks noGrp="1"/>
          </p:cNvSpPr>
          <p:nvPr>
            <p:ph idx="1"/>
          </p:nvPr>
        </p:nvSpPr>
        <p:spPr>
          <a:xfrm>
            <a:off x="611560" y="1340768"/>
            <a:ext cx="8064896" cy="5514960"/>
          </a:xfrm>
        </p:spPr>
        <p:txBody>
          <a:bodyPr>
            <a:noAutofit/>
          </a:bodyPr>
          <a:p>
            <a:pPr algn="just" indent="457200">
              <a:lnSpc>
                <a:spcPct val="150000"/>
              </a:lnSpc>
              <a:spcAft>
                <a:spcPts val="1000"/>
              </a:spcAft>
            </a:pPr>
            <a:r>
              <a:rPr b="1"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“Intra Campus management system ’’</a:t>
            </a:r>
            <a:r>
              <a:rPr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 is an application developing to perform overall academic activity .It help to overcome all problems faced by current method. It mainly help to maintain, student details, marks, exam </a:t>
            </a:r>
            <a:r>
              <a:rPr dirty="0" sz="1400" lang="en-IN" err="1">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details,etc</a:t>
            </a:r>
            <a:r>
              <a:rPr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 It consist five levels of access admin, teacher, parent, student. This project also have chat bot A chat-bots aims to make a conversation between both human and machine. The machine has been embedded knowledge to identify the sentences and making a decision itself as a response to answer a question. Chat-bots will be completely based on a text-based user interface, allowing the user to type commands and receive text as well as text to speech response. </a:t>
            </a:r>
            <a:endParaRPr dirty="0" sz="1400" lang="en-IN">
              <a:effectLst/>
              <a:latin typeface="Calibri" panose="020F0502020204030204" pitchFamily="34" charset="0"/>
              <a:ea typeface="Times New Roman" panose="02020603050405020304" pitchFamily="18" charset="0"/>
              <a:cs typeface="Kartika" panose="02020503030404060203" pitchFamily="18" charset="0"/>
            </a:endParaRPr>
          </a:p>
          <a:p>
            <a:pPr algn="just" indent="457200">
              <a:lnSpc>
                <a:spcPct val="150000"/>
              </a:lnSpc>
            </a:pPr>
            <a:r>
              <a:rPr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Chat-bots are usually stateful services, remembering previous commands in order to provide functionality. It can be utilized securely by an even larger audience when chat-bots technology is integrated with popular web services. The college inquiry chat-bots will be built using artificial algorithms that </a:t>
            </a:r>
            <a:r>
              <a:rPr dirty="0" sz="1400" lang="en-IN" err="1">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analyze</a:t>
            </a:r>
            <a:r>
              <a:rPr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 user's queries and understand user's message</a:t>
            </a:r>
            <a:r>
              <a:rPr dirty="0" sz="1400" lang="en-IN">
                <a:solidFill>
                  <a:srgbClr val="444444"/>
                </a:solidFill>
                <a:effectLst/>
                <a:latin typeface="Arial" panose="020B0604020202020204" pitchFamily="34" charset="0"/>
                <a:ea typeface="Times New Roman" panose="02020603050405020304" pitchFamily="18" charset="0"/>
                <a:cs typeface="Kartika" panose="02020503030404060203" pitchFamily="18" charset="0"/>
              </a:rPr>
              <a:t>.</a:t>
            </a:r>
            <a:r>
              <a:rPr dirty="0" sz="14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 This project helps to manage all sort of academic activities and provide transparent communication among all users. Mostly parents and admin can evaluate all sort of academic done by teachers and student. And also, </a:t>
            </a:r>
            <a:r>
              <a:rPr dirty="0" sz="1400" lang="en-IN">
                <a:effectLst/>
                <a:latin typeface="Times New Roman" panose="02020603050405020304" pitchFamily="18" charset="0"/>
                <a:ea typeface="Times New Roman" panose="02020603050405020304" pitchFamily="18" charset="0"/>
                <a:cs typeface="Kartika" panose="02020503030404060203" pitchFamily="18" charset="0"/>
              </a:rPr>
              <a:t>Face </a:t>
            </a:r>
            <a:r>
              <a:rPr dirty="0" sz="1400" lang="en-IN" err="1">
                <a:effectLst/>
                <a:latin typeface="Times New Roman" panose="02020603050405020304" pitchFamily="18" charset="0"/>
                <a:ea typeface="Times New Roman" panose="02020603050405020304" pitchFamily="18" charset="0"/>
                <a:cs typeface="Kartika" panose="02020503030404060203" pitchFamily="18" charset="0"/>
              </a:rPr>
              <a:t>recognitiontechnology</a:t>
            </a:r>
            <a:r>
              <a:rPr dirty="0" sz="1400" lang="en-IN">
                <a:effectLst/>
                <a:latin typeface="Times New Roman" panose="02020603050405020304" pitchFamily="18" charset="0"/>
                <a:ea typeface="Times New Roman" panose="02020603050405020304" pitchFamily="18" charset="0"/>
                <a:cs typeface="Kartika" panose="02020503030404060203" pitchFamily="18" charset="0"/>
              </a:rPr>
              <a:t> has been used for login process </a:t>
            </a:r>
            <a:r>
              <a:rPr b="1" dirty="0" sz="2400" lang="en-IN">
                <a:effectLst/>
                <a:latin typeface="Times New Roman" panose="02020603050405020304" pitchFamily="18" charset="0"/>
                <a:ea typeface="Times New Roman" panose="02020603050405020304" pitchFamily="18" charset="0"/>
                <a:cs typeface="Kartika" panose="02020503030404060203" pitchFamily="18" charset="0"/>
              </a:rPr>
              <a:t> </a:t>
            </a:r>
            <a:r>
              <a:rPr dirty="0" sz="1400" lang="en-IN">
                <a:solidFill>
                  <a:srgbClr val="000000"/>
                </a:solidFill>
                <a:effectLst/>
                <a:latin typeface="Times New Roman" panose="02020603050405020304" pitchFamily="18" charset="0"/>
                <a:ea typeface="Times New Roman" panose="02020603050405020304" pitchFamily="18" charset="0"/>
              </a:rPr>
              <a:t>The project is developed using PYTHON and MySQL as database.  PYTHON  is a powerful tool for web programming From Microsoft and is the front end of this project with MySQL as backend.</a:t>
            </a:r>
            <a:endParaRPr dirty="0" sz="1400" lang="en-IN">
              <a:effectLst/>
              <a:latin typeface="Times New Roman" panose="02020603050405020304" pitchFamily="18" charset="0"/>
              <a:ea typeface="Times New Roman" panose="02020603050405020304" pitchFamily="18" charset="0"/>
            </a:endParaRPr>
          </a:p>
          <a:p>
            <a:pPr algn="just" indent="457200">
              <a:lnSpc>
                <a:spcPct val="150000"/>
              </a:lnSpc>
            </a:pPr>
            <a:r>
              <a:rPr dirty="0" sz="1600" lang="en-IN">
                <a:solidFill>
                  <a:srgbClr val="000000"/>
                </a:solidFill>
                <a:effectLst/>
                <a:latin typeface="Times New Roman" panose="02020603050405020304" pitchFamily="18" charset="0"/>
                <a:ea typeface="Times New Roman" panose="02020603050405020304" pitchFamily="18" charset="0"/>
              </a:rPr>
              <a:t> </a:t>
            </a:r>
            <a:endParaRPr dirty="0" sz="1600" lang="en-IN">
              <a:effectLst/>
              <a:latin typeface="Times New Roman" panose="02020603050405020304" pitchFamily="18" charset="0"/>
              <a:ea typeface="Times New Roman" panose="02020603050405020304" pitchFamily="18" charset="0"/>
            </a:endParaRPr>
          </a:p>
          <a:p>
            <a:pPr algn="just" indent="457200">
              <a:lnSpc>
                <a:spcPct val="150000"/>
              </a:lnSpc>
              <a:spcAft>
                <a:spcPts val="1000"/>
              </a:spcAft>
            </a:pPr>
            <a:endParaRPr dirty="0" sz="1600" lang="en-IN">
              <a:effectLst/>
              <a:latin typeface="Calibri" panose="020F0502020204030204" pitchFamily="34" charset="0"/>
              <a:ea typeface="Times New Roman" panose="02020603050405020304" pitchFamily="18" charset="0"/>
              <a:cs typeface="Kartika" panose="02020503030404060203" pitchFamily="18" charset="0"/>
            </a:endParaRPr>
          </a:p>
          <a:p>
            <a:pPr indent="0" marL="109728">
              <a:lnSpc>
                <a:spcPct val="150000"/>
              </a:lnSpc>
              <a:spcAft>
                <a:spcPts val="1000"/>
              </a:spcAft>
              <a:buNone/>
            </a:pPr>
            <a:r>
              <a:rPr b="1" dirty="0" sz="2400" lang="en-IN">
                <a:effectLst/>
                <a:latin typeface="Times New Roman" panose="02020603050405020304" pitchFamily="18" charset="0"/>
                <a:ea typeface="Times New Roman" panose="02020603050405020304" pitchFamily="18" charset="0"/>
                <a:cs typeface="Kartika" panose="02020503030404060203" pitchFamily="18" charset="0"/>
              </a:rPr>
              <a:t> </a:t>
            </a:r>
            <a:endParaRPr dirty="0" sz="1600" lang="en-IN">
              <a:effectLst/>
              <a:latin typeface="Calibri" panose="020F0502020204030204" pitchFamily="34" charset="0"/>
              <a:ea typeface="Times New Roman" panose="02020603050405020304" pitchFamily="18" charset="0"/>
              <a:cs typeface="Kartika" panose="02020503030404060203" pitchFamily="18" charset="0"/>
            </a:endParaRPr>
          </a:p>
          <a:p>
            <a:pPr algn="just" indent="0" marL="109728">
              <a:buNone/>
            </a:pPr>
            <a:endParaRPr dirty="0" sz="2000" lang="en-IN"/>
          </a:p>
        </p:txBody>
      </p:sp>
      <p:sp>
        <p:nvSpPr>
          <p:cNvPr id="1048645" name="Slide Number Placeholder 3"/>
          <p:cNvSpPr>
            <a:spLocks noGrp="1"/>
          </p:cNvSpPr>
          <p:nvPr>
            <p:ph type="sldNum" sz="quarter" idx="12"/>
          </p:nvPr>
        </p:nvSpPr>
        <p:spPr/>
        <p:txBody>
          <a:bodyPr>
            <a:normAutofit/>
          </a:bodyPr>
          <a:p>
            <a:fld id="{D24963AE-40B7-40F2-9656-9D32C6447813}" type="slidenum">
              <a:rPr lang="en-IN" smtClean="0"/>
              <a:t>3</a:t>
            </a:fld>
            <a:endParaRPr dirty="0" lang="en-IN"/>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sp>
        <p:nvSpPr>
          <p:cNvPr id="1048604" name="Slide Number Placeholder 3"/>
          <p:cNvSpPr>
            <a:spLocks noGrp="1"/>
          </p:cNvSpPr>
          <p:nvPr>
            <p:ph type="sldNum" sz="quarter" idx="12"/>
          </p:nvPr>
        </p:nvSpPr>
        <p:spPr/>
        <p:txBody>
          <a:bodyPr/>
          <a:p>
            <a:fld id="{D24963AE-40B7-40F2-9656-9D32C6447813}" type="slidenum">
              <a:rPr lang="en-IN" smtClean="0"/>
              <a:t>30</a:t>
            </a:fld>
            <a:endParaRPr dirty="0" lang="en-IN"/>
          </a:p>
        </p:txBody>
      </p:sp>
      <p:pic>
        <p:nvPicPr>
          <p:cNvPr id="2097152" name="Picture 5"/>
          <p:cNvPicPr>
            <a:picLocks noChangeAspect="1"/>
          </p:cNvPicPr>
          <p:nvPr/>
        </p:nvPicPr>
        <p:blipFill>
          <a:blip xmlns:r="http://schemas.openxmlformats.org/officeDocument/2006/relationships" r:embed="rId1"/>
          <a:stretch>
            <a:fillRect/>
          </a:stretch>
        </p:blipFill>
        <p:spPr>
          <a:xfrm>
            <a:off x="3050908" y="1664656"/>
            <a:ext cx="1030313" cy="1030313"/>
          </a:xfrm>
          <a:prstGeom prst="rect"/>
        </p:spPr>
      </p:pic>
      <p:pic>
        <p:nvPicPr>
          <p:cNvPr id="2097153" name="Picture 4" descr="I've Got Your Back,' Obama Tells Residents Of Flint, Mich., Amid Water  Crisis | Colorado Public Radio"/>
          <p:cNvPicPr>
            <a:picLocks noChangeAspect="1" noChangeArrowheads="1"/>
          </p:cNvPicPr>
          <p:nvPr/>
        </p:nvPicPr>
        <p:blipFill>
          <a:blip xmlns:r="http://schemas.openxmlformats.org/officeDocument/2006/relationships" r:embed="rId2"/>
          <a:srcRect/>
          <a:stretch>
            <a:fillRect/>
          </a:stretch>
        </p:blipFill>
        <p:spPr bwMode="auto">
          <a:xfrm>
            <a:off x="7441867" y="1656496"/>
            <a:ext cx="1465737" cy="1055667"/>
          </a:xfrm>
          <a:prstGeom prst="rect"/>
          <a:noFill/>
        </p:spPr>
      </p:pic>
      <p:pic>
        <p:nvPicPr>
          <p:cNvPr id="2097154" name="Picture 6"/>
          <p:cNvPicPr>
            <a:picLocks noChangeAspect="1"/>
          </p:cNvPicPr>
          <p:nvPr/>
        </p:nvPicPr>
        <p:blipFill>
          <a:blip xmlns:r="http://schemas.openxmlformats.org/officeDocument/2006/relationships" r:embed="rId3"/>
          <a:stretch>
            <a:fillRect/>
          </a:stretch>
        </p:blipFill>
        <p:spPr>
          <a:xfrm>
            <a:off x="4985109" y="1656496"/>
            <a:ext cx="1465737" cy="1030312"/>
          </a:xfrm>
          <a:prstGeom prst="rect"/>
        </p:spPr>
      </p:pic>
      <p:sp>
        <p:nvSpPr>
          <p:cNvPr id="1048605" name="TextBox 10"/>
          <p:cNvSpPr txBox="1"/>
          <p:nvPr/>
        </p:nvSpPr>
        <p:spPr>
          <a:xfrm>
            <a:off x="395536" y="3759293"/>
            <a:ext cx="7827372" cy="1691641"/>
          </a:xfrm>
          <a:prstGeom prst="rect"/>
          <a:noFill/>
        </p:spPr>
        <p:txBody>
          <a:bodyPr wrap="square">
            <a:spAutoFit/>
          </a:bodyPr>
          <a:p>
            <a:r>
              <a:rPr baseline="0" b="0" dirty="0" sz="1800" i="0" lang="en-US" strike="noStrike" u="none">
                <a:latin typeface="CMR12"/>
              </a:rPr>
              <a:t>Fig 2: Unknown face and Non-face images – </a:t>
            </a:r>
            <a:r>
              <a:rPr dirty="0" lang="en-US">
                <a:latin typeface="CMR12"/>
              </a:rPr>
              <a:t>3 </a:t>
            </a:r>
            <a:r>
              <a:rPr baseline="0" b="0" dirty="0" sz="1800" i="0" lang="en-US" strike="noStrike" u="none">
                <a:latin typeface="CMR12"/>
              </a:rPr>
              <a:t>and 4 are unknown faces.1 is non face. </a:t>
            </a:r>
          </a:p>
          <a:p>
            <a:endParaRPr dirty="0" lang="en-US">
              <a:latin typeface="CMR12"/>
            </a:endParaRPr>
          </a:p>
          <a:p>
            <a:endParaRPr baseline="0" b="0" dirty="0" sz="1800" i="0" lang="en-US" strike="noStrike" u="none">
              <a:latin typeface="CMR12"/>
            </a:endParaRPr>
          </a:p>
          <a:p>
            <a:endParaRPr dirty="0" lang="en-US">
              <a:latin typeface="CMR12"/>
            </a:endParaRPr>
          </a:p>
          <a:p>
            <a:r>
              <a:rPr baseline="0" b="0" dirty="0" sz="1800" i="0" lang="en-US" strike="noStrike" u="none">
                <a:latin typeface="CMR12"/>
              </a:rPr>
              <a:t>         A</a:t>
            </a:r>
            <a:r>
              <a:rPr dirty="0" lang="en-US">
                <a:latin typeface="CMR12"/>
              </a:rPr>
              <a:t>fter detecting the face ,we can directly access the main page.</a:t>
            </a:r>
            <a:r>
              <a:rPr baseline="0" b="0" dirty="0" sz="1800" i="0" lang="en-US" strike="noStrike" u="none">
                <a:latin typeface="CMR12"/>
              </a:rPr>
              <a:t> </a:t>
            </a:r>
            <a:endParaRPr dirty="0" lang="en-IN"/>
          </a:p>
        </p:txBody>
      </p:sp>
      <p:pic>
        <p:nvPicPr>
          <p:cNvPr id="2097155" name="Picture 11"/>
          <p:cNvPicPr>
            <a:picLocks noChangeAspect="1"/>
          </p:cNvPicPr>
          <p:nvPr/>
        </p:nvPicPr>
        <p:blipFill>
          <a:blip xmlns:r="http://schemas.openxmlformats.org/officeDocument/2006/relationships" r:embed="rId4"/>
          <a:stretch>
            <a:fillRect/>
          </a:stretch>
        </p:blipFill>
        <p:spPr>
          <a:xfrm>
            <a:off x="834156" y="1664656"/>
            <a:ext cx="1291156" cy="1055667"/>
          </a:xfrm>
          <a:prstGeom prst="rec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06" name="Title 1"/>
          <p:cNvSpPr>
            <a:spLocks noGrp="1"/>
          </p:cNvSpPr>
          <p:nvPr>
            <p:ph type="title"/>
          </p:nvPr>
        </p:nvSpPr>
        <p:spPr>
          <a:xfrm>
            <a:off x="207264" y="-99392"/>
            <a:ext cx="8479536" cy="2309192"/>
          </a:xfrm>
        </p:spPr>
        <p:txBody>
          <a:bodyPr>
            <a:normAutofit/>
          </a:bodyPr>
          <a:p>
            <a:r>
              <a:rPr b="1" dirty="0" sz="3600" lang="en-US">
                <a:solidFill>
                  <a:schemeClr val="bg2">
                    <a:lumMod val="25000"/>
                  </a:schemeClr>
                </a:solidFill>
                <a:latin typeface="+mn-lt"/>
              </a:rPr>
              <a:t>Flow chart </a:t>
            </a:r>
            <a:endParaRPr b="1" dirty="0" sz="3600" lang="en-IN">
              <a:solidFill>
                <a:schemeClr val="bg2">
                  <a:lumMod val="25000"/>
                </a:schemeClr>
              </a:solidFill>
              <a:latin typeface="+mn-lt"/>
            </a:endParaRPr>
          </a:p>
        </p:txBody>
      </p:sp>
      <p:sp>
        <p:nvSpPr>
          <p:cNvPr id="1048607" name="Slide Number Placeholder 3"/>
          <p:cNvSpPr>
            <a:spLocks noGrp="1"/>
          </p:cNvSpPr>
          <p:nvPr>
            <p:ph type="sldNum" sz="quarter" idx="12"/>
          </p:nvPr>
        </p:nvSpPr>
        <p:spPr/>
        <p:txBody>
          <a:bodyPr/>
          <a:p>
            <a:fld id="{D24963AE-40B7-40F2-9656-9D32C6447813}" type="slidenum">
              <a:rPr lang="en-IN" smtClean="0"/>
              <a:t>31</a:t>
            </a:fld>
            <a:endParaRPr dirty="0" lang="en-IN"/>
          </a:p>
        </p:txBody>
      </p:sp>
      <p:pic>
        <p:nvPicPr>
          <p:cNvPr id="2097156" name="Picture 2"/>
          <p:cNvPicPr>
            <a:picLocks noChangeAspect="1" noGrp="1" noChangeArrowheads="1"/>
          </p:cNvPicPr>
          <p:nvPr>
            <p:ph idx="1"/>
          </p:nvPr>
        </p:nvPicPr>
        <p:blipFill>
          <a:blip xmlns:r="http://schemas.openxmlformats.org/officeDocument/2006/relationships" r:embed="rId1"/>
          <a:srcRect/>
          <a:stretch>
            <a:fillRect/>
          </a:stretch>
        </p:blipFill>
        <p:spPr bwMode="auto">
          <a:xfrm>
            <a:off x="1547664" y="1340768"/>
            <a:ext cx="6912768" cy="5616624"/>
          </a:xfrm>
          <a:prstGeom prst="rect"/>
          <a:noFill/>
          <a:ln>
            <a:noFill/>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61" name=""/>
        <p:cNvGrpSpPr/>
        <p:nvPr/>
      </p:nvGrpSpPr>
      <p:grpSpPr>
        <a:xfrm>
          <a:off x="0" y="0"/>
          <a:ext cx="0" cy="0"/>
          <a:chOff x="0" y="0"/>
          <a:chExt cx="0" cy="0"/>
        </a:xfrm>
      </p:grpSpPr>
      <p:sp>
        <p:nvSpPr>
          <p:cNvPr id="1048611" name="Title 1"/>
          <p:cNvSpPr>
            <a:spLocks noGrp="1"/>
          </p:cNvSpPr>
          <p:nvPr>
            <p:ph type="title"/>
          </p:nvPr>
        </p:nvSpPr>
        <p:spPr>
          <a:xfrm>
            <a:off x="179512" y="525368"/>
            <a:ext cx="8229600" cy="1066800"/>
          </a:xfrm>
        </p:spPr>
        <p:txBody>
          <a:bodyPr>
            <a:normAutofit/>
          </a:bodyPr>
          <a:p>
            <a:r>
              <a:rPr b="1" dirty="0" sz="3600" lang="en-US">
                <a:solidFill>
                  <a:schemeClr val="accent1">
                    <a:lumMod val="50000"/>
                  </a:schemeClr>
                </a:solidFill>
                <a:latin typeface="+mn-lt"/>
              </a:rPr>
              <a:t>Data flow Diagram </a:t>
            </a:r>
            <a:endParaRPr b="1" dirty="0" sz="3600" lang="en-IN">
              <a:solidFill>
                <a:schemeClr val="accent1">
                  <a:lumMod val="50000"/>
                </a:schemeClr>
              </a:solidFill>
              <a:latin typeface="+mn-lt"/>
            </a:endParaRPr>
          </a:p>
        </p:txBody>
      </p:sp>
      <p:sp>
        <p:nvSpPr>
          <p:cNvPr id="1048612" name="Slide Number Placeholder 3"/>
          <p:cNvSpPr>
            <a:spLocks noGrp="1"/>
          </p:cNvSpPr>
          <p:nvPr>
            <p:ph type="sldNum" sz="quarter" idx="12"/>
          </p:nvPr>
        </p:nvSpPr>
        <p:spPr/>
        <p:txBody>
          <a:bodyPr/>
          <a:p>
            <a:fld id="{D24963AE-40B7-40F2-9656-9D32C6447813}" type="slidenum">
              <a:rPr lang="en-IN" smtClean="0"/>
              <a:t>32</a:t>
            </a:fld>
            <a:endParaRPr dirty="0" lang="en-IN"/>
          </a:p>
        </p:txBody>
      </p:sp>
      <p:pic>
        <p:nvPicPr>
          <p:cNvPr id="2097162" name="Content Placeholder 5"/>
          <p:cNvPicPr>
            <a:picLocks noGrp="1"/>
          </p:cNvPicPr>
          <p:nvPr>
            <p:ph idx="1"/>
          </p:nvPr>
        </p:nvPicPr>
        <p:blipFill>
          <a:blip xmlns:r="http://schemas.openxmlformats.org/officeDocument/2006/relationships" r:embed="rId1"/>
          <a:srcRect/>
          <a:stretch>
            <a:fillRect/>
          </a:stretch>
        </p:blipFill>
        <p:spPr bwMode="auto">
          <a:xfrm>
            <a:off x="1835696" y="2780928"/>
            <a:ext cx="5533334" cy="3771429"/>
          </a:xfrm>
          <a:prstGeom prst="rect"/>
          <a:noFill/>
        </p:spPr>
      </p:pic>
      <p:sp>
        <p:nvSpPr>
          <p:cNvPr id="1048613" name="Rectangle 2"/>
          <p:cNvSpPr/>
          <p:nvPr/>
        </p:nvSpPr>
        <p:spPr>
          <a:xfrm>
            <a:off x="1115616" y="2204864"/>
            <a:ext cx="2376264" cy="648072"/>
          </a:xfrm>
          <a:prstGeom prst="rect"/>
          <a:ln>
            <a:noFill/>
          </a:ln>
        </p:spPr>
        <p:style>
          <a:lnRef idx="2">
            <a:schemeClr val="accent1"/>
          </a:lnRef>
          <a:fillRef idx="1">
            <a:schemeClr val="lt1"/>
          </a:fillRef>
          <a:effectRef idx="0">
            <a:schemeClr val="accent1"/>
          </a:effectRef>
          <a:fontRef idx="minor">
            <a:schemeClr val="dk1"/>
          </a:fontRef>
        </p:style>
        <p:txBody>
          <a:bodyPr anchor="ctr" rtlCol="0"/>
          <a:p>
            <a:pPr algn="ctr"/>
            <a:r>
              <a:rPr b="1" dirty="0" lang="en-US"/>
              <a:t>Context level diagram </a:t>
            </a:r>
            <a:endParaRPr b="1" dirty="0" lang="en-IN"/>
          </a:p>
        </p:txBody>
      </p:sp>
      <p:sp>
        <p:nvSpPr>
          <p:cNvPr id="1048614" name="Oval 6"/>
          <p:cNvSpPr/>
          <p:nvPr/>
        </p:nvSpPr>
        <p:spPr>
          <a:xfrm>
            <a:off x="3995936" y="4005064"/>
            <a:ext cx="1296144" cy="1152128"/>
          </a:xfrm>
          <a:prstGeom prst="ellipse"/>
          <a:ln>
            <a:noFill/>
          </a:ln>
        </p:spPr>
        <p:style>
          <a:lnRef idx="2">
            <a:schemeClr val="accent1"/>
          </a:lnRef>
          <a:fillRef idx="1">
            <a:schemeClr val="lt1"/>
          </a:fillRef>
          <a:effectRef idx="0">
            <a:schemeClr val="accent1"/>
          </a:effectRef>
          <a:fontRef idx="minor">
            <a:schemeClr val="dk1"/>
          </a:fontRef>
        </p:style>
        <p:txBody>
          <a:bodyPr anchor="ctr" rtlCol="0"/>
          <a:p>
            <a:pPr algn="ctr"/>
            <a:r>
              <a:rPr dirty="0" sz="1200" lang="en-US"/>
              <a:t>Intra campus student evaluation system</a:t>
            </a:r>
            <a:endParaRPr dirty="0" sz="1200" lang="en-IN"/>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672" name="Slide Number Placeholder 3"/>
          <p:cNvSpPr>
            <a:spLocks noGrp="1"/>
          </p:cNvSpPr>
          <p:nvPr>
            <p:ph type="sldNum" sz="quarter" idx="12"/>
          </p:nvPr>
        </p:nvSpPr>
        <p:spPr/>
        <p:txBody>
          <a:bodyPr/>
          <a:p>
            <a:fld id="{D24963AE-40B7-40F2-9656-9D32C6447813}" type="slidenum">
              <a:rPr lang="en-IN" smtClean="0"/>
              <a:t>33</a:t>
            </a:fld>
            <a:endParaRPr dirty="0" lang="en-IN"/>
          </a:p>
        </p:txBody>
      </p:sp>
      <p:pic>
        <p:nvPicPr>
          <p:cNvPr id="2097167" name="Picture 3"/>
          <p:cNvPicPr>
            <a:picLocks noChangeAspect="1" noGrp="1" noChangeArrowheads="1"/>
          </p:cNvPicPr>
          <p:nvPr>
            <p:ph idx="4294967295"/>
          </p:nvPr>
        </p:nvPicPr>
        <p:blipFill>
          <a:blip xmlns:r="http://schemas.openxmlformats.org/officeDocument/2006/relationships" r:embed="rId1" cstate="print"/>
          <a:srcRect/>
          <a:stretch>
            <a:fillRect/>
          </a:stretch>
        </p:blipFill>
        <p:spPr bwMode="auto">
          <a:xfrm>
            <a:off x="406614" y="692696"/>
            <a:ext cx="8917914" cy="6165304"/>
          </a:xfrm>
          <a:prstGeom prst="rect"/>
          <a:noFill/>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01" name=""/>
        <p:cNvGrpSpPr/>
        <p:nvPr/>
      </p:nvGrpSpPr>
      <p:grpSpPr>
        <a:xfrm>
          <a:off x="0" y="0"/>
          <a:ext cx="0" cy="0"/>
          <a:chOff x="0" y="0"/>
          <a:chExt cx="0" cy="0"/>
        </a:xfrm>
      </p:grpSpPr>
      <p:sp>
        <p:nvSpPr>
          <p:cNvPr id="1048711" name="Slide Number Placeholder 1"/>
          <p:cNvSpPr>
            <a:spLocks noGrp="1"/>
          </p:cNvSpPr>
          <p:nvPr>
            <p:ph type="sldNum" sz="quarter" idx="12"/>
          </p:nvPr>
        </p:nvSpPr>
        <p:spPr/>
        <p:txBody>
          <a:bodyPr/>
          <a:p>
            <a:fld id="{D24963AE-40B7-40F2-9656-9D32C6447813}" type="slidenum">
              <a:rPr lang="en-IN" smtClean="0"/>
              <a:t>34</a:t>
            </a:fld>
            <a:endParaRPr dirty="0" lang="en-IN"/>
          </a:p>
        </p:txBody>
      </p:sp>
      <p:pic>
        <p:nvPicPr>
          <p:cNvPr id="2097176" name="Picture 2"/>
          <p:cNvPicPr>
            <a:picLocks noChangeAspect="1" noChangeArrowheads="1"/>
          </p:cNvPicPr>
          <p:nvPr/>
        </p:nvPicPr>
        <p:blipFill>
          <a:blip xmlns:r="http://schemas.openxmlformats.org/officeDocument/2006/relationships" r:embed="rId1" cstate="print"/>
          <a:srcRect/>
          <a:stretch>
            <a:fillRect/>
          </a:stretch>
        </p:blipFill>
        <p:spPr bwMode="auto">
          <a:xfrm>
            <a:off x="971600" y="476672"/>
            <a:ext cx="7884641" cy="6192688"/>
          </a:xfrm>
          <a:prstGeom prst="rect"/>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02" name=""/>
        <p:cNvGrpSpPr/>
        <p:nvPr/>
      </p:nvGrpSpPr>
      <p:grpSpPr>
        <a:xfrm>
          <a:off x="0" y="0"/>
          <a:ext cx="0" cy="0"/>
          <a:chOff x="0" y="0"/>
          <a:chExt cx="0" cy="0"/>
        </a:xfrm>
      </p:grpSpPr>
      <p:sp>
        <p:nvSpPr>
          <p:cNvPr id="1048712" name="Slide Number Placeholder 1"/>
          <p:cNvSpPr>
            <a:spLocks noGrp="1"/>
          </p:cNvSpPr>
          <p:nvPr>
            <p:ph type="sldNum" sz="quarter" idx="12"/>
          </p:nvPr>
        </p:nvSpPr>
        <p:spPr/>
        <p:txBody>
          <a:bodyPr/>
          <a:p>
            <a:fld id="{D24963AE-40B7-40F2-9656-9D32C6447813}" type="slidenum">
              <a:rPr lang="en-IN" smtClean="0"/>
              <a:t>35</a:t>
            </a:fld>
            <a:endParaRPr dirty="0" lang="en-IN"/>
          </a:p>
        </p:txBody>
      </p:sp>
      <p:pic>
        <p:nvPicPr>
          <p:cNvPr id="2097177" name="Picture 2"/>
          <p:cNvPicPr>
            <a:picLocks noChangeAspect="1" noChangeArrowheads="1"/>
          </p:cNvPicPr>
          <p:nvPr/>
        </p:nvPicPr>
        <p:blipFill>
          <a:blip xmlns:r="http://schemas.openxmlformats.org/officeDocument/2006/relationships" r:embed="rId1"/>
          <a:srcRect/>
          <a:stretch>
            <a:fillRect/>
          </a:stretch>
        </p:blipFill>
        <p:spPr bwMode="auto">
          <a:xfrm>
            <a:off x="1595438" y="368032"/>
            <a:ext cx="8017122" cy="6445344"/>
          </a:xfrm>
          <a:prstGeom prst="rect"/>
          <a:noFill/>
        </p:spPr>
      </p:pic>
      <p:sp>
        <p:nvSpPr>
          <p:cNvPr id="1048713" name="Rectangle 2"/>
          <p:cNvSpPr/>
          <p:nvPr/>
        </p:nvSpPr>
        <p:spPr>
          <a:xfrm>
            <a:off x="6535266" y="1628799"/>
            <a:ext cx="1512168" cy="5141143"/>
          </a:xfrm>
          <a:prstGeom prst="rect"/>
          <a:ln>
            <a:noFill/>
          </a:ln>
        </p:spPr>
        <p:style>
          <a:lnRef idx="2">
            <a:schemeClr val="accent2"/>
          </a:lnRef>
          <a:fillRef idx="1">
            <a:schemeClr val="lt1"/>
          </a:fillRef>
          <a:effectRef idx="0">
            <a:schemeClr val="accent2"/>
          </a:effectRef>
          <a:fontRef idx="minor">
            <a:schemeClr val="dk1"/>
          </a:fontRef>
        </p:style>
        <p:txBody>
          <a:bodyPr anchor="ctr" rtlCol="0"/>
          <a:p>
            <a:pPr algn="ctr"/>
            <a:endParaRPr lang="en-IN"/>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03" name=""/>
        <p:cNvGrpSpPr/>
        <p:nvPr/>
      </p:nvGrpSpPr>
      <p:grpSpPr>
        <a:xfrm>
          <a:off x="0" y="0"/>
          <a:ext cx="0" cy="0"/>
          <a:chOff x="0" y="0"/>
          <a:chExt cx="0" cy="0"/>
        </a:xfrm>
      </p:grpSpPr>
      <p:sp>
        <p:nvSpPr>
          <p:cNvPr id="1048714" name="Slide Number Placeholder 1"/>
          <p:cNvSpPr>
            <a:spLocks noGrp="1"/>
          </p:cNvSpPr>
          <p:nvPr>
            <p:ph type="sldNum" sz="quarter" idx="12"/>
          </p:nvPr>
        </p:nvSpPr>
        <p:spPr/>
        <p:txBody>
          <a:bodyPr/>
          <a:p>
            <a:fld id="{D24963AE-40B7-40F2-9656-9D32C6447813}" type="slidenum">
              <a:rPr lang="en-IN" smtClean="0"/>
              <a:t>36</a:t>
            </a:fld>
            <a:endParaRPr dirty="0" lang="en-IN"/>
          </a:p>
        </p:txBody>
      </p:sp>
      <p:pic>
        <p:nvPicPr>
          <p:cNvPr id="2097178" name="Picture 105"/>
          <p:cNvPicPr>
            <a:picLocks noChangeAspect="1" noChangeArrowheads="1"/>
          </p:cNvPicPr>
          <p:nvPr/>
        </p:nvPicPr>
        <p:blipFill>
          <a:blip xmlns:r="http://schemas.openxmlformats.org/officeDocument/2006/relationships" r:embed="rId1" cstate="print"/>
          <a:srcRect/>
          <a:stretch>
            <a:fillRect/>
          </a:stretch>
        </p:blipFill>
        <p:spPr bwMode="auto">
          <a:xfrm>
            <a:off x="755577" y="692696"/>
            <a:ext cx="6760676" cy="6264696"/>
          </a:xfrm>
          <a:prstGeom prst="rect"/>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04" name=""/>
        <p:cNvGrpSpPr/>
        <p:nvPr/>
      </p:nvGrpSpPr>
      <p:grpSpPr>
        <a:xfrm>
          <a:off x="0" y="0"/>
          <a:ext cx="0" cy="0"/>
          <a:chOff x="0" y="0"/>
          <a:chExt cx="0" cy="0"/>
        </a:xfrm>
      </p:grpSpPr>
      <p:sp>
        <p:nvSpPr>
          <p:cNvPr id="1048715" name="Slide Number Placeholder 1"/>
          <p:cNvSpPr>
            <a:spLocks noGrp="1"/>
          </p:cNvSpPr>
          <p:nvPr>
            <p:ph type="sldNum" sz="quarter" idx="12"/>
          </p:nvPr>
        </p:nvSpPr>
        <p:spPr/>
        <p:txBody>
          <a:bodyPr/>
          <a:p>
            <a:fld id="{D24963AE-40B7-40F2-9656-9D32C6447813}" type="slidenum">
              <a:rPr lang="en-IN" smtClean="0"/>
              <a:t>37</a:t>
            </a:fld>
            <a:endParaRPr dirty="0" lang="en-IN"/>
          </a:p>
        </p:txBody>
      </p:sp>
      <p:pic>
        <p:nvPicPr>
          <p:cNvPr id="2097179" name="Picture 5"/>
          <p:cNvPicPr>
            <a:picLocks noChangeAspect="1"/>
          </p:cNvPicPr>
          <p:nvPr/>
        </p:nvPicPr>
        <p:blipFill>
          <a:blip xmlns:r="http://schemas.openxmlformats.org/officeDocument/2006/relationships" r:embed="rId1"/>
          <a:stretch>
            <a:fillRect/>
          </a:stretch>
        </p:blipFill>
        <p:spPr>
          <a:xfrm>
            <a:off x="899592" y="724020"/>
            <a:ext cx="6840760" cy="6017348"/>
          </a:xfrm>
          <a:prstGeom prst="rec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05" name=""/>
        <p:cNvGrpSpPr/>
        <p:nvPr/>
      </p:nvGrpSpPr>
      <p:grpSpPr>
        <a:xfrm>
          <a:off x="0" y="0"/>
          <a:ext cx="0" cy="0"/>
          <a:chOff x="0" y="0"/>
          <a:chExt cx="0" cy="0"/>
        </a:xfrm>
      </p:grpSpPr>
      <p:sp>
        <p:nvSpPr>
          <p:cNvPr id="1048716" name="Slide Number Placeholder 1"/>
          <p:cNvSpPr>
            <a:spLocks noGrp="1"/>
          </p:cNvSpPr>
          <p:nvPr>
            <p:ph type="sldNum" sz="quarter" idx="12"/>
          </p:nvPr>
        </p:nvSpPr>
        <p:spPr/>
        <p:txBody>
          <a:bodyPr/>
          <a:p>
            <a:fld id="{D24963AE-40B7-40F2-9656-9D32C6447813}" type="slidenum">
              <a:rPr lang="en-IN" smtClean="0"/>
              <a:t>38</a:t>
            </a:fld>
            <a:endParaRPr dirty="0" lang="en-IN"/>
          </a:p>
        </p:txBody>
      </p:sp>
      <p:pic>
        <p:nvPicPr>
          <p:cNvPr id="2097180" name="Picture 3"/>
          <p:cNvPicPr>
            <a:picLocks noChangeAspect="1"/>
          </p:cNvPicPr>
          <p:nvPr/>
        </p:nvPicPr>
        <p:blipFill>
          <a:blip xmlns:r="http://schemas.openxmlformats.org/officeDocument/2006/relationships" r:embed="rId1"/>
          <a:stretch>
            <a:fillRect/>
          </a:stretch>
        </p:blipFill>
        <p:spPr>
          <a:xfrm>
            <a:off x="323528" y="460264"/>
            <a:ext cx="7704856" cy="6397736"/>
          </a:xfrm>
          <a:prstGeom prst="rec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08" name=""/>
        <p:cNvGrpSpPr/>
        <p:nvPr/>
      </p:nvGrpSpPr>
      <p:grpSpPr>
        <a:xfrm>
          <a:off x="0" y="0"/>
          <a:ext cx="0" cy="0"/>
          <a:chOff x="0" y="0"/>
          <a:chExt cx="0" cy="0"/>
        </a:xfrm>
      </p:grpSpPr>
      <p:sp>
        <p:nvSpPr>
          <p:cNvPr id="1048720" name="Slide Number Placeholder 1"/>
          <p:cNvSpPr>
            <a:spLocks noGrp="1"/>
          </p:cNvSpPr>
          <p:nvPr>
            <p:ph type="sldNum" sz="quarter" idx="12"/>
          </p:nvPr>
        </p:nvSpPr>
        <p:spPr/>
        <p:txBody>
          <a:bodyPr/>
          <a:p>
            <a:fld id="{D24963AE-40B7-40F2-9656-9D32C6447813}" type="slidenum">
              <a:rPr lang="en-IN" smtClean="0"/>
              <a:t>39</a:t>
            </a:fld>
            <a:endParaRPr dirty="0" lang="en-IN"/>
          </a:p>
        </p:txBody>
      </p:sp>
      <p:sp>
        <p:nvSpPr>
          <p:cNvPr id="1048721" name="TextBox 3"/>
          <p:cNvSpPr txBox="1"/>
          <p:nvPr/>
        </p:nvSpPr>
        <p:spPr>
          <a:xfrm>
            <a:off x="467544" y="2060848"/>
            <a:ext cx="8208912" cy="4447371"/>
          </a:xfrm>
          <a:prstGeom prst="rect"/>
          <a:noFill/>
        </p:spPr>
        <p:txBody>
          <a:bodyPr wrap="square">
            <a:spAutoFit/>
          </a:bodyPr>
          <a:p>
            <a:pPr>
              <a:lnSpc>
                <a:spcPct val="150000"/>
              </a:lnSpc>
            </a:pPr>
            <a:r>
              <a:rPr b="1" dirty="0" sz="1400" lang="en-IN">
                <a:effectLst/>
                <a:latin typeface="Times New Roman" panose="02020603050405020304" pitchFamily="18" charset="0"/>
                <a:ea typeface="Times New Roman" panose="02020603050405020304" pitchFamily="18" charset="0"/>
              </a:rPr>
              <a:t>Books:</a:t>
            </a:r>
            <a:endParaRPr dirty="0" sz="1400" lang="en-IN">
              <a:effectLst/>
              <a:latin typeface="Times New Roman" panose="02020603050405020304" pitchFamily="18" charset="0"/>
              <a:ea typeface="Times New Roman" panose="02020603050405020304" pitchFamily="18" charset="0"/>
            </a:endParaRP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Internet &amp; World Wide Web: How to Program </a:t>
            </a:r>
            <a:r>
              <a:rPr dirty="0" sz="1400" lang="en-IN" err="1">
                <a:effectLst/>
                <a:latin typeface="Times New Roman" panose="02020603050405020304" pitchFamily="18" charset="0"/>
                <a:ea typeface="Times New Roman" panose="02020603050405020304" pitchFamily="18" charset="0"/>
              </a:rPr>
              <a:t>Deitel</a:t>
            </a:r>
            <a:r>
              <a:rPr dirty="0" sz="1400" lang="en-IN">
                <a:effectLst/>
                <a:latin typeface="Times New Roman" panose="02020603050405020304" pitchFamily="18" charset="0"/>
                <a:ea typeface="Times New Roman" panose="02020603050405020304" pitchFamily="18" charset="0"/>
              </a:rPr>
              <a:t>, PJ </a:t>
            </a:r>
            <a:r>
              <a:rPr dirty="0" sz="1400" lang="en-IN" err="1">
                <a:effectLst/>
                <a:latin typeface="Times New Roman" panose="02020603050405020304" pitchFamily="18" charset="0"/>
                <a:ea typeface="Times New Roman" panose="02020603050405020304" pitchFamily="18" charset="0"/>
              </a:rPr>
              <a:t>Deitel</a:t>
            </a:r>
            <a:r>
              <a:rPr dirty="0" sz="1400" lang="en-IN">
                <a:effectLst/>
                <a:latin typeface="Times New Roman" panose="02020603050405020304" pitchFamily="18" charset="0"/>
                <a:ea typeface="Times New Roman" panose="02020603050405020304" pitchFamily="18" charset="0"/>
              </a:rPr>
              <a:t>.</a:t>
            </a: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Web Development with Java Server Pages BY Duane </a:t>
            </a:r>
            <a:r>
              <a:rPr dirty="0" sz="1400" lang="en-IN" err="1">
                <a:effectLst/>
                <a:latin typeface="Times New Roman" panose="02020603050405020304" pitchFamily="18" charset="0"/>
                <a:ea typeface="Times New Roman" panose="02020603050405020304" pitchFamily="18" charset="0"/>
              </a:rPr>
              <a:t>K.Fields</a:t>
            </a:r>
            <a:r>
              <a:rPr dirty="0" sz="1400" lang="en-IN">
                <a:effectLst/>
                <a:latin typeface="Times New Roman" panose="02020603050405020304" pitchFamily="18" charset="0"/>
                <a:ea typeface="Times New Roman" panose="02020603050405020304" pitchFamily="18" charset="0"/>
              </a:rPr>
              <a:t> and Mark </a:t>
            </a:r>
            <a:r>
              <a:rPr dirty="0" sz="1400" lang="en-IN" err="1">
                <a:effectLst/>
                <a:latin typeface="Times New Roman" panose="02020603050405020304" pitchFamily="18" charset="0"/>
                <a:ea typeface="Times New Roman" panose="02020603050405020304" pitchFamily="18" charset="0"/>
              </a:rPr>
              <a:t>A.Kolb</a:t>
            </a:r>
            <a:r>
              <a:rPr dirty="0" sz="1400" lang="en-IN">
                <a:effectLst/>
                <a:latin typeface="Times New Roman" panose="02020603050405020304" pitchFamily="18" charset="0"/>
                <a:ea typeface="Times New Roman" panose="02020603050405020304" pitchFamily="18" charset="0"/>
              </a:rPr>
              <a:t>.</a:t>
            </a: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The Complete Reference Java2 </a:t>
            </a:r>
            <a:r>
              <a:rPr dirty="0" sz="1400" lang="en-IN" err="1">
                <a:effectLst/>
                <a:latin typeface="Times New Roman" panose="02020603050405020304" pitchFamily="18" charset="0"/>
                <a:ea typeface="Times New Roman" panose="02020603050405020304" pitchFamily="18" charset="0"/>
              </a:rPr>
              <a:t>HerbertSchildt</a:t>
            </a:r>
            <a:r>
              <a:rPr dirty="0" sz="1400" lang="en-IN">
                <a:effectLst/>
                <a:latin typeface="Times New Roman" panose="02020603050405020304" pitchFamily="18" charset="0"/>
                <a:ea typeface="Times New Roman" panose="02020603050405020304" pitchFamily="18" charset="0"/>
              </a:rPr>
              <a:t>.</a:t>
            </a: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Core Servlets and Java Server Pages By Marty Hall.</a:t>
            </a: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Apache Jakarta-Tomcat by James Goodwill.</a:t>
            </a:r>
          </a:p>
          <a:p>
            <a:pPr algn="just" indent="-342900" lvl="0" marL="342900">
              <a:lnSpc>
                <a:spcPct val="150000"/>
              </a:lnSpc>
              <a:buFont typeface="+mj-lt"/>
              <a:buAutoNum type="arabicPeriod"/>
            </a:pPr>
            <a:r>
              <a:rPr dirty="0" sz="1400" lang="en-IN">
                <a:effectLst/>
                <a:latin typeface="Times New Roman" panose="02020603050405020304" pitchFamily="18" charset="0"/>
                <a:ea typeface="Times New Roman" panose="02020603050405020304" pitchFamily="18" charset="0"/>
              </a:rPr>
              <a:t>Practical PostgreSQL by John Worsley, Joshua Drake</a:t>
            </a:r>
          </a:p>
          <a:p>
            <a:pPr algn="just" indent="-342900" lvl="0" marL="342900">
              <a:lnSpc>
                <a:spcPct val="150000"/>
              </a:lnSpc>
              <a:buFont typeface="+mj-lt"/>
              <a:buAutoNum type="arabicPeriod"/>
            </a:pPr>
            <a:r>
              <a:rPr dirty="0" sz="1400" lang="en-IN">
                <a:solidFill>
                  <a:srgbClr val="000000"/>
                </a:solidFill>
                <a:effectLst/>
                <a:latin typeface="Times New Roman" panose="02020603050405020304" pitchFamily="18" charset="0"/>
                <a:ea typeface="Times New Roman" panose="02020603050405020304" pitchFamily="18" charset="0"/>
              </a:rPr>
              <a:t>Pressman, Roger S., Software Engineering, fifth edition, McGraw-</a:t>
            </a:r>
            <a:r>
              <a:rPr dirty="0" sz="1400" lang="en-IN" err="1">
                <a:solidFill>
                  <a:srgbClr val="000000"/>
                </a:solidFill>
                <a:effectLst/>
                <a:latin typeface="Times New Roman" panose="02020603050405020304" pitchFamily="18" charset="0"/>
                <a:ea typeface="Times New Roman" panose="02020603050405020304" pitchFamily="18" charset="0"/>
              </a:rPr>
              <a:t>HillHigher</a:t>
            </a:r>
            <a:r>
              <a:rPr dirty="0" sz="1400" lang="en-IN">
                <a:solidFill>
                  <a:srgbClr val="000000"/>
                </a:solidFill>
                <a:effectLst/>
                <a:latin typeface="Times New Roman" panose="02020603050405020304" pitchFamily="18" charset="0"/>
                <a:ea typeface="Times New Roman" panose="02020603050405020304" pitchFamily="18" charset="0"/>
              </a:rPr>
              <a:t> Education, 20</a:t>
            </a:r>
            <a:endParaRPr dirty="0" sz="1400" lang="en-IN">
              <a:effectLst/>
              <a:latin typeface="Times New Roman" panose="02020603050405020304" pitchFamily="18" charset="0"/>
              <a:ea typeface="Times New Roman" panose="02020603050405020304" pitchFamily="18" charset="0"/>
            </a:endParaRPr>
          </a:p>
          <a:p>
            <a:pPr algn="just" indent="-342900" lvl="0" marL="342900">
              <a:lnSpc>
                <a:spcPct val="150000"/>
              </a:lnSpc>
              <a:buFont typeface="+mj-lt"/>
              <a:buAutoNum type="arabicPeriod"/>
            </a:pPr>
            <a:r>
              <a:rPr dirty="0" sz="1400" lang="en-IN">
                <a:solidFill>
                  <a:srgbClr val="000000"/>
                </a:solidFill>
                <a:effectLst/>
                <a:latin typeface="ff1"/>
                <a:ea typeface="Times New Roman" panose="02020603050405020304" pitchFamily="18" charset="0"/>
              </a:rPr>
              <a:t>Wallace, P. (2015). </a:t>
            </a:r>
            <a:r>
              <a:rPr dirty="0" sz="1400" lang="en-IN">
                <a:solidFill>
                  <a:srgbClr val="000000"/>
                </a:solidFill>
                <a:effectLst/>
                <a:latin typeface="ffb"/>
                <a:ea typeface="Times New Roman" panose="02020603050405020304" pitchFamily="18" charset="0"/>
              </a:rPr>
              <a:t>Introduction to Information Systems</a:t>
            </a:r>
            <a:r>
              <a:rPr dirty="0" sz="1400" lang="en-IN">
                <a:solidFill>
                  <a:srgbClr val="000000"/>
                </a:solidFill>
                <a:effectLst/>
                <a:latin typeface="ff1"/>
                <a:ea typeface="Times New Roman" panose="02020603050405020304" pitchFamily="18" charset="0"/>
              </a:rPr>
              <a:t> </a:t>
            </a:r>
            <a:r>
              <a:rPr dirty="0" sz="1400" lang="en-IN" spc="25">
                <a:solidFill>
                  <a:srgbClr val="000000"/>
                </a:solidFill>
                <a:effectLst/>
                <a:latin typeface="ff1"/>
                <a:ea typeface="Times New Roman" panose="02020603050405020304" pitchFamily="18" charset="0"/>
              </a:rPr>
              <a:t>(2</a:t>
            </a:r>
            <a:r>
              <a:rPr dirty="0" sz="1400" lang="en-IN">
                <a:solidFill>
                  <a:srgbClr val="000000"/>
                </a:solidFill>
                <a:effectLst/>
                <a:latin typeface="ff1"/>
                <a:ea typeface="Times New Roman" panose="02020603050405020304" pitchFamily="18" charset="0"/>
              </a:rPr>
              <a:t>nd Ed.). Boston: Pearson</a:t>
            </a:r>
            <a:endParaRPr dirty="0" sz="1400" lang="en-IN">
              <a:effectLst/>
              <a:latin typeface="Times New Roman" panose="02020603050405020304" pitchFamily="18" charset="0"/>
              <a:ea typeface="Times New Roman" panose="02020603050405020304" pitchFamily="18" charset="0"/>
            </a:endParaRPr>
          </a:p>
          <a:p>
            <a:pPr>
              <a:lnSpc>
                <a:spcPct val="150000"/>
              </a:lnSpc>
            </a:pPr>
            <a:r>
              <a:rPr b="1" dirty="0" sz="1600" lang="en-IN">
                <a:effectLst/>
                <a:latin typeface="Times New Roman" panose="02020603050405020304" pitchFamily="18" charset="0"/>
                <a:ea typeface="Times New Roman" panose="02020603050405020304" pitchFamily="18" charset="0"/>
              </a:rPr>
              <a:t>Web Sites: </a:t>
            </a:r>
            <a:endParaRPr dirty="0" sz="1400" lang="en-IN">
              <a:effectLst/>
              <a:latin typeface="Times New Roman" panose="02020603050405020304" pitchFamily="18" charset="0"/>
              <a:ea typeface="Times New Roman" panose="02020603050405020304" pitchFamily="18" charset="0"/>
            </a:endParaRPr>
          </a:p>
          <a:p>
            <a:pPr indent="-342900" lvl="0" marL="342900">
              <a:buFont typeface="+mj-lt"/>
              <a:buAutoNum type="arabicPeriod"/>
            </a:pPr>
            <a:r>
              <a:rPr dirty="0" sz="1400" lang="en-IN" u="sng">
                <a:solidFill>
                  <a:srgbClr val="000000"/>
                </a:solidFill>
                <a:effectLst/>
                <a:latin typeface="Times New Roman" panose="02020603050405020304" pitchFamily="18" charset="0"/>
                <a:ea typeface="Times New Roman" panose="02020603050405020304" pitchFamily="18" charset="0"/>
                <a:hlinkClick r:id="rId1"/>
              </a:rPr>
              <a:t>www.sves-srpt.ac.in</a:t>
            </a:r>
            <a:endParaRPr dirty="0" sz="1400" lang="en-IN">
              <a:effectLst/>
              <a:latin typeface="Times New Roman" panose="02020603050405020304" pitchFamily="18" charset="0"/>
              <a:ea typeface="Times New Roman" panose="02020603050405020304" pitchFamily="18" charset="0"/>
            </a:endParaRPr>
          </a:p>
          <a:p>
            <a:pPr indent="-342900" lvl="0" marL="342900">
              <a:buFont typeface="+mj-lt"/>
              <a:buAutoNum type="arabicPeriod"/>
            </a:pPr>
            <a:r>
              <a:rPr dirty="0" sz="1400" lang="en-IN" u="sng">
                <a:solidFill>
                  <a:srgbClr val="000000"/>
                </a:solidFill>
                <a:effectLst/>
                <a:latin typeface="Times New Roman" panose="02020603050405020304" pitchFamily="18" charset="0"/>
                <a:ea typeface="Times New Roman" panose="02020603050405020304" pitchFamily="18" charset="0"/>
              </a:rPr>
              <a:t> </a:t>
            </a:r>
            <a:r>
              <a:rPr dirty="0" sz="1400" lang="en-IN" u="sng">
                <a:solidFill>
                  <a:srgbClr val="000000"/>
                </a:solidFill>
                <a:effectLst/>
                <a:latin typeface="Times New Roman" panose="02020603050405020304" pitchFamily="18" charset="0"/>
                <a:ea typeface="Times New Roman" panose="02020603050405020304" pitchFamily="18" charset="0"/>
                <a:hlinkClick r:id="rId2"/>
              </a:rPr>
              <a:t>www.kings.cam.ac.uk</a:t>
            </a:r>
            <a:endParaRPr dirty="0" sz="1400" lang="en-IN">
              <a:effectLst/>
              <a:latin typeface="Times New Roman" panose="02020603050405020304" pitchFamily="18" charset="0"/>
              <a:ea typeface="Times New Roman" panose="02020603050405020304" pitchFamily="18" charset="0"/>
            </a:endParaRPr>
          </a:p>
          <a:p>
            <a:pPr indent="-342900" lvl="0" marL="342900">
              <a:buFont typeface="+mj-lt"/>
              <a:buAutoNum type="arabicPeriod"/>
            </a:pPr>
            <a:r>
              <a:rPr dirty="0" sz="1400" lang="en-IN" u="sng">
                <a:solidFill>
                  <a:srgbClr val="000000"/>
                </a:solidFill>
                <a:effectLst/>
                <a:latin typeface="Times New Roman" panose="02020603050405020304" pitchFamily="18" charset="0"/>
                <a:ea typeface="Times New Roman" panose="02020603050405020304" pitchFamily="18" charset="0"/>
              </a:rPr>
              <a:t> </a:t>
            </a:r>
            <a:r>
              <a:rPr dirty="0" sz="1400" lang="en-IN" u="sng">
                <a:solidFill>
                  <a:srgbClr val="000000"/>
                </a:solidFill>
                <a:effectLst/>
                <a:latin typeface="Times New Roman" panose="02020603050405020304" pitchFamily="18" charset="0"/>
                <a:ea typeface="Times New Roman" panose="02020603050405020304" pitchFamily="18" charset="0"/>
                <a:hlinkClick r:id="rId3"/>
              </a:rPr>
              <a:t>www.wellington-college.school.nz</a:t>
            </a:r>
            <a:endParaRPr dirty="0" sz="1400" lang="en-IN">
              <a:effectLst/>
              <a:latin typeface="Times New Roman" panose="02020603050405020304" pitchFamily="18" charset="0"/>
              <a:ea typeface="Times New Roman" panose="02020603050405020304" pitchFamily="18" charset="0"/>
            </a:endParaRPr>
          </a:p>
          <a:p>
            <a:pPr indent="-342900" lvl="0" marL="342900">
              <a:buFont typeface="+mj-lt"/>
              <a:buAutoNum type="arabicPeriod"/>
            </a:pPr>
            <a:r>
              <a:rPr dirty="0" sz="1400" lang="en-IN" u="sng">
                <a:solidFill>
                  <a:srgbClr val="000000"/>
                </a:solidFill>
                <a:effectLst/>
                <a:latin typeface="Times New Roman" panose="02020603050405020304" pitchFamily="18" charset="0"/>
                <a:ea typeface="Times New Roman" panose="02020603050405020304" pitchFamily="18" charset="0"/>
                <a:hlinkClick r:id="rId4"/>
              </a:rPr>
              <a:t>www.geeksforgeeks.org/python-gui-tkinter/</a:t>
            </a:r>
            <a:endParaRPr dirty="0" sz="1400" lang="en-IN">
              <a:effectLst/>
              <a:latin typeface="Times New Roman" panose="02020603050405020304" pitchFamily="18" charset="0"/>
              <a:ea typeface="Times New Roman" panose="02020603050405020304" pitchFamily="18" charset="0"/>
            </a:endParaRPr>
          </a:p>
          <a:p>
            <a:r>
              <a:rPr dirty="0" sz="1400" lang="en-IN" u="sng">
                <a:solidFill>
                  <a:srgbClr val="000000"/>
                </a:solidFill>
                <a:effectLst/>
                <a:latin typeface="Times New Roman" panose="02020603050405020304" pitchFamily="18" charset="0"/>
                <a:ea typeface="Times New Roman" panose="02020603050405020304" pitchFamily="18" charset="0"/>
              </a:rPr>
              <a:t>www.javapoint.com/python-tkinter</a:t>
            </a:r>
            <a:endParaRPr dirty="0" sz="2000" lang="en-IN"/>
          </a:p>
        </p:txBody>
      </p:sp>
      <p:sp>
        <p:nvSpPr>
          <p:cNvPr id="1048722" name="TextBox 5"/>
          <p:cNvSpPr txBox="1"/>
          <p:nvPr/>
        </p:nvSpPr>
        <p:spPr>
          <a:xfrm>
            <a:off x="1691680" y="1052465"/>
            <a:ext cx="4572000" cy="369332"/>
          </a:xfrm>
          <a:prstGeom prst="rect"/>
          <a:noFill/>
        </p:spPr>
        <p:txBody>
          <a:bodyPr wrap="square">
            <a:spAutoFit/>
          </a:bodyPr>
          <a:p>
            <a:pPr algn="ctr"/>
            <a:r>
              <a:rPr b="1" dirty="0" lang="en-US">
                <a:latin typeface="Times New Roman" panose="02020603050405020304" pitchFamily="18" charset="0"/>
                <a:ea typeface="Times New Roman" panose="02020603050405020304" pitchFamily="18" charset="0"/>
              </a:rPr>
              <a:t>R</a:t>
            </a:r>
            <a:r>
              <a:rPr b="1" dirty="0" lang="en-IN">
                <a:latin typeface="Times New Roman" panose="02020603050405020304" pitchFamily="18" charset="0"/>
                <a:ea typeface="Times New Roman" panose="02020603050405020304" pitchFamily="18" charset="0"/>
              </a:rPr>
              <a:t>EFERENCES</a:t>
            </a:r>
            <a:endParaRPr dirty="0" lang="en-IN">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49" name="Title 1"/>
          <p:cNvSpPr>
            <a:spLocks noGrp="1"/>
          </p:cNvSpPr>
          <p:nvPr>
            <p:ph type="title"/>
          </p:nvPr>
        </p:nvSpPr>
        <p:spPr>
          <a:xfrm>
            <a:off x="683568" y="692696"/>
            <a:ext cx="8229600" cy="1066800"/>
          </a:xfrm>
        </p:spPr>
        <p:txBody>
          <a:bodyPr>
            <a:normAutofit/>
          </a:bodyPr>
          <a:p>
            <a:r>
              <a:rPr b="1" dirty="0" sz="3600" lang="en-US"/>
              <a:t>EXISTING SYSTEM</a:t>
            </a:r>
            <a:endParaRPr b="1" dirty="0" sz="3600" lang="en-IN"/>
          </a:p>
        </p:txBody>
      </p:sp>
      <p:sp>
        <p:nvSpPr>
          <p:cNvPr id="1048650" name="Content Placeholder 2"/>
          <p:cNvSpPr>
            <a:spLocks noGrp="1"/>
          </p:cNvSpPr>
          <p:nvPr>
            <p:ph idx="1"/>
          </p:nvPr>
        </p:nvSpPr>
        <p:spPr>
          <a:xfrm>
            <a:off x="467544" y="1984248"/>
            <a:ext cx="8075240" cy="4873752"/>
          </a:xfrm>
        </p:spPr>
        <p:txBody>
          <a:bodyPr>
            <a:normAutofit/>
          </a:bodyPr>
          <a:p>
            <a:pPr algn="just"/>
            <a:r>
              <a:rPr dirty="0" sz="2400" lang="en-IN"/>
              <a:t>The present system functioning in the organization is done manually. </a:t>
            </a:r>
          </a:p>
          <a:p>
            <a:pPr algn="just"/>
            <a:r>
              <a:rPr dirty="0" sz="2400" lang="en-IN"/>
              <a:t>The traditional method of process is much complexed and manually organized one. </a:t>
            </a:r>
          </a:p>
          <a:p>
            <a:pPr algn="just"/>
            <a:r>
              <a:rPr dirty="0" sz="2400" lang="en-IN"/>
              <a:t>Due to this time consumption for each process became high and also more personals required to process a single task. </a:t>
            </a:r>
          </a:p>
          <a:p>
            <a:pPr algn="just"/>
            <a:r>
              <a:rPr dirty="0" sz="2400" lang="en-IN"/>
              <a:t>This system returns less interaction and communication .</a:t>
            </a:r>
          </a:p>
          <a:p>
            <a:pPr algn="just"/>
            <a:r>
              <a:rPr dirty="0" sz="2400" lang="en-IN"/>
              <a:t>Overall process in became default to due to this process.</a:t>
            </a:r>
          </a:p>
        </p:txBody>
      </p:sp>
      <p:sp>
        <p:nvSpPr>
          <p:cNvPr id="1048651" name="Slide Number Placeholder 3"/>
          <p:cNvSpPr>
            <a:spLocks noGrp="1"/>
          </p:cNvSpPr>
          <p:nvPr>
            <p:ph type="sldNum" sz="quarter" idx="12"/>
          </p:nvPr>
        </p:nvSpPr>
        <p:spPr/>
        <p:txBody>
          <a:bodyPr>
            <a:normAutofit/>
          </a:bodyPr>
          <a:p>
            <a:fld id="{D24963AE-40B7-40F2-9656-9D32C6447813}" type="slidenum">
              <a:rPr lang="en-IN" smtClean="0"/>
              <a:t>4</a:t>
            </a:fld>
            <a:endParaRPr dirty="0"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2" name=""/>
        <p:cNvGrpSpPr/>
        <p:nvPr/>
      </p:nvGrpSpPr>
      <p:grpSpPr>
        <a:xfrm>
          <a:off x="0" y="0"/>
          <a:ext cx="0" cy="0"/>
          <a:chOff x="0" y="0"/>
          <a:chExt cx="0" cy="0"/>
        </a:xfrm>
      </p:grpSpPr>
      <p:sp>
        <p:nvSpPr>
          <p:cNvPr id="1048652" name="Title 1"/>
          <p:cNvSpPr>
            <a:spLocks noGrp="1"/>
          </p:cNvSpPr>
          <p:nvPr>
            <p:ph type="title"/>
          </p:nvPr>
        </p:nvSpPr>
        <p:spPr/>
        <p:txBody>
          <a:bodyPr>
            <a:normAutofit/>
          </a:bodyPr>
          <a:p>
            <a:r>
              <a:rPr b="1" dirty="0" sz="3600" lang="en-IN">
                <a:solidFill>
                  <a:schemeClr val="tx1">
                    <a:lumMod val="65000"/>
                    <a:lumOff val="35000"/>
                  </a:schemeClr>
                </a:solidFill>
              </a:rPr>
              <a:t>Limitations of Existing System</a:t>
            </a:r>
          </a:p>
        </p:txBody>
      </p:sp>
      <p:sp>
        <p:nvSpPr>
          <p:cNvPr id="1048653" name="Content Placeholder 2"/>
          <p:cNvSpPr>
            <a:spLocks noGrp="1"/>
          </p:cNvSpPr>
          <p:nvPr>
            <p:ph idx="1"/>
          </p:nvPr>
        </p:nvSpPr>
        <p:spPr/>
        <p:txBody>
          <a:bodyPr>
            <a:normAutofit fontScale="96429" lnSpcReduction="10000"/>
          </a:bodyPr>
          <a:p>
            <a:pPr algn="just" lvl="0"/>
            <a:r>
              <a:rPr dirty="0" lang="en-IN"/>
              <a:t>Manual Interaction: Required more interaction from this process for this academic activities.</a:t>
            </a:r>
          </a:p>
          <a:p>
            <a:pPr algn="just" lvl="0"/>
            <a:r>
              <a:rPr dirty="0" lang="en-IN"/>
              <a:t>Less transparency: Interaction between teacher and parent occurs very rare.</a:t>
            </a:r>
          </a:p>
          <a:p>
            <a:pPr algn="just" lvl="0"/>
            <a:r>
              <a:rPr dirty="0" lang="en-IN"/>
              <a:t>Due to this parent get only few information about children’s academic carrier.</a:t>
            </a:r>
          </a:p>
          <a:p>
            <a:pPr algn="just" lvl="0"/>
            <a:r>
              <a:rPr dirty="0" lang="en-IN"/>
              <a:t>Time consumption: It requires more time consumption.</a:t>
            </a:r>
          </a:p>
          <a:p>
            <a:pPr algn="just" lvl="0"/>
            <a:r>
              <a:rPr dirty="0" lang="en-IN"/>
              <a:t>Complex: These reasons the overall process for managing an academic system is a complex one.</a:t>
            </a:r>
          </a:p>
          <a:p>
            <a:endParaRPr dirty="0" lang="en-IN"/>
          </a:p>
        </p:txBody>
      </p:sp>
      <p:sp>
        <p:nvSpPr>
          <p:cNvPr id="1048654" name="Slide Number Placeholder 3"/>
          <p:cNvSpPr>
            <a:spLocks noGrp="1"/>
          </p:cNvSpPr>
          <p:nvPr>
            <p:ph type="sldNum" sz="quarter" idx="12"/>
          </p:nvPr>
        </p:nvSpPr>
        <p:spPr/>
        <p:txBody>
          <a:bodyPr>
            <a:normAutofit/>
          </a:bodyPr>
          <a:p>
            <a:fld id="{D24963AE-40B7-40F2-9656-9D32C6447813}" type="slidenum">
              <a:rPr lang="en-IN" smtClean="0"/>
              <a:t>5</a:t>
            </a:fld>
            <a:endParaRPr dirty="0"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55" name="Title 1"/>
          <p:cNvSpPr>
            <a:spLocks noGrp="1"/>
          </p:cNvSpPr>
          <p:nvPr>
            <p:ph type="title"/>
          </p:nvPr>
        </p:nvSpPr>
        <p:spPr>
          <a:xfrm>
            <a:off x="467544" y="620688"/>
            <a:ext cx="7467600" cy="1143000"/>
          </a:xfrm>
        </p:spPr>
        <p:txBody>
          <a:bodyPr>
            <a:normAutofit/>
          </a:bodyPr>
          <a:p>
            <a:r>
              <a:rPr b="1" dirty="0" sz="3600" lang="en-US">
                <a:solidFill>
                  <a:schemeClr val="tx1">
                    <a:lumMod val="75000"/>
                    <a:lumOff val="25000"/>
                  </a:schemeClr>
                </a:solidFill>
                <a:latin typeface="+mn-lt"/>
              </a:rPr>
              <a:t>Proposed System</a:t>
            </a:r>
            <a:endParaRPr b="1" dirty="0" sz="3600" lang="en-IN">
              <a:solidFill>
                <a:schemeClr val="tx1">
                  <a:lumMod val="75000"/>
                  <a:lumOff val="25000"/>
                </a:schemeClr>
              </a:solidFill>
              <a:latin typeface="+mn-lt"/>
            </a:endParaRPr>
          </a:p>
        </p:txBody>
      </p:sp>
      <p:sp>
        <p:nvSpPr>
          <p:cNvPr id="1048656" name="Content Placeholder 2"/>
          <p:cNvSpPr>
            <a:spLocks noGrp="1"/>
          </p:cNvSpPr>
          <p:nvPr>
            <p:ph idx="1"/>
          </p:nvPr>
        </p:nvSpPr>
        <p:spPr>
          <a:xfrm>
            <a:off x="827584" y="1844824"/>
            <a:ext cx="7488832" cy="3744416"/>
          </a:xfrm>
        </p:spPr>
        <p:txBody>
          <a:bodyPr>
            <a:noAutofit/>
          </a:bodyPr>
          <a:p>
            <a:pPr indent="0" marL="109728">
              <a:lnSpc>
                <a:spcPct val="150000"/>
              </a:lnSpc>
              <a:spcAft>
                <a:spcPts val="1000"/>
              </a:spcAft>
              <a:buNone/>
            </a:pPr>
            <a:endParaRPr dirty="0" sz="1800" lang="en-IN">
              <a:effectLst/>
              <a:latin typeface="Calibri" panose="020F0502020204030204" pitchFamily="34" charset="0"/>
              <a:ea typeface="Times New Roman" panose="02020603050405020304" pitchFamily="18" charset="0"/>
              <a:cs typeface="Kartika" panose="02020503030404060203" pitchFamily="18" charset="0"/>
            </a:endParaRPr>
          </a:p>
          <a:p>
            <a:r>
              <a:rPr dirty="0" sz="2000" lang="en-IN">
                <a:effectLst/>
                <a:latin typeface="Times New Roman" panose="02020603050405020304" pitchFamily="18" charset="0"/>
                <a:ea typeface="Times New Roman" panose="02020603050405020304" pitchFamily="18" charset="0"/>
                <a:cs typeface="Kartika" panose="02020503030404060203" pitchFamily="18" charset="0"/>
              </a:rPr>
              <a:t>It is an online solution which helps to cover all the academic activities. It help us to improve transparency communication, interaction etc. It provide information up-to-date and help to reduce time consumption and make complex operation simple by the help of computerization. Security and recovery of data’s is also provided.</a:t>
            </a:r>
            <a:r>
              <a:rPr dirty="0" sz="20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 And also </a:t>
            </a:r>
            <a:r>
              <a:rPr dirty="0" sz="2000" lang="en-IN">
                <a:effectLst/>
                <a:latin typeface="Times New Roman" panose="02020603050405020304" pitchFamily="18" charset="0"/>
                <a:ea typeface="Times New Roman" panose="02020603050405020304" pitchFamily="18" charset="0"/>
                <a:cs typeface="Kartika" panose="02020503030404060203" pitchFamily="18" charset="0"/>
              </a:rPr>
              <a:t>Face recognition technology has been used for  login process </a:t>
            </a:r>
            <a:r>
              <a:rPr dirty="0" sz="2000" lang="en-IN">
                <a:solidFill>
                  <a:srgbClr val="000000"/>
                </a:solidFill>
                <a:effectLst/>
                <a:latin typeface="Times New Roman" panose="02020603050405020304" pitchFamily="18" charset="0"/>
                <a:ea typeface="Times New Roman" panose="02020603050405020304" pitchFamily="18" charset="0"/>
                <a:cs typeface="Kartika" panose="02020503030404060203" pitchFamily="18" charset="0"/>
              </a:rPr>
              <a:t>also have chat bot A chat-bots aims to make a conversation between both human and machine. The machine has been embedded knowledge to identify the sentences and making a decision itself as a response to answer a question</a:t>
            </a:r>
            <a:endParaRPr dirty="0" sz="2000" lang="en-IN"/>
          </a:p>
        </p:txBody>
      </p:sp>
      <p:sp>
        <p:nvSpPr>
          <p:cNvPr id="1048657" name="Slide Number Placeholder 3"/>
          <p:cNvSpPr>
            <a:spLocks noGrp="1"/>
          </p:cNvSpPr>
          <p:nvPr>
            <p:ph type="sldNum" sz="quarter" idx="12"/>
          </p:nvPr>
        </p:nvSpPr>
        <p:spPr/>
        <p:txBody>
          <a:bodyPr>
            <a:normAutofit/>
          </a:bodyPr>
          <a:p>
            <a:fld id="{D24963AE-40B7-40F2-9656-9D32C6447813}" type="slidenum">
              <a:rPr lang="en-IN" smtClean="0"/>
              <a:t>6</a:t>
            </a:fld>
            <a:endParaRPr dirty="0"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6" name=""/>
        <p:cNvGrpSpPr/>
        <p:nvPr/>
      </p:nvGrpSpPr>
      <p:grpSpPr>
        <a:xfrm>
          <a:off x="0" y="0"/>
          <a:ext cx="0" cy="0"/>
          <a:chOff x="0" y="0"/>
          <a:chExt cx="0" cy="0"/>
        </a:xfrm>
      </p:grpSpPr>
      <p:sp>
        <p:nvSpPr>
          <p:cNvPr id="1048661" name="Title 1"/>
          <p:cNvSpPr>
            <a:spLocks noGrp="1"/>
          </p:cNvSpPr>
          <p:nvPr>
            <p:ph type="title"/>
          </p:nvPr>
        </p:nvSpPr>
        <p:spPr>
          <a:xfrm>
            <a:off x="539552" y="1124744"/>
            <a:ext cx="8229600" cy="1066800"/>
          </a:xfrm>
        </p:spPr>
        <p:txBody>
          <a:bodyPr>
            <a:normAutofit/>
          </a:bodyPr>
          <a:p>
            <a:r>
              <a:rPr b="1" dirty="0" sz="3600" lang="en-US">
                <a:solidFill>
                  <a:schemeClr val="tx2">
                    <a:lumMod val="75000"/>
                  </a:schemeClr>
                </a:solidFill>
                <a:latin typeface="+mn-lt"/>
              </a:rPr>
              <a:t>Advantages of Proposed System</a:t>
            </a:r>
            <a:endParaRPr b="1" dirty="0" sz="3600" lang="en-IN">
              <a:solidFill>
                <a:schemeClr val="tx2">
                  <a:lumMod val="75000"/>
                </a:schemeClr>
              </a:solidFill>
              <a:latin typeface="+mn-lt"/>
            </a:endParaRPr>
          </a:p>
        </p:txBody>
      </p:sp>
      <p:sp>
        <p:nvSpPr>
          <p:cNvPr id="1048662" name="Content Placeholder 2"/>
          <p:cNvSpPr>
            <a:spLocks noGrp="1"/>
          </p:cNvSpPr>
          <p:nvPr>
            <p:ph idx="1"/>
          </p:nvPr>
        </p:nvSpPr>
        <p:spPr/>
        <p:txBody>
          <a:bodyPr>
            <a:normAutofit/>
          </a:bodyPr>
          <a:p>
            <a:pPr indent="-342900" lvl="0" marL="342900">
              <a:lnSpc>
                <a:spcPct val="150000"/>
              </a:lnSpc>
              <a:buFont typeface="Symbol" panose="05050102010706020507" pitchFamily="18" charset="2"/>
              <a:buChar char=""/>
            </a:pPr>
            <a:r>
              <a:rPr dirty="0" lang="en-IN"/>
              <a:t>.</a:t>
            </a:r>
            <a:r>
              <a:rPr dirty="0" sz="1800" lang="en-IN">
                <a:effectLst/>
                <a:latin typeface="Times New Roman" panose="02020603050405020304" pitchFamily="18" charset="0"/>
                <a:ea typeface="Times New Roman" panose="02020603050405020304" pitchFamily="18" charset="0"/>
                <a:cs typeface="Kartika" panose="02020503030404060203" pitchFamily="18" charset="0"/>
              </a:rPr>
              <a:t> Less manual interaction:  Due to computerization, the manual interaction to operate the system became less.</a:t>
            </a:r>
            <a:endParaRPr dirty="0" sz="1800" lang="en-IN">
              <a:effectLst/>
              <a:latin typeface="Calibri" panose="020F0502020204030204" pitchFamily="34" charset="0"/>
              <a:ea typeface="Times New Roman" panose="02020603050405020304" pitchFamily="18" charset="0"/>
              <a:cs typeface="Kartika" panose="02020503030404060203" pitchFamily="18" charset="0"/>
            </a:endParaRPr>
          </a:p>
          <a:p>
            <a:pPr indent="-342900" lvl="0" marL="342900">
              <a:lnSpc>
                <a:spcPct val="150000"/>
              </a:lnSpc>
              <a:buFont typeface="Symbol" panose="05050102010706020507" pitchFamily="18" charset="2"/>
              <a:buChar char=""/>
            </a:pPr>
            <a:r>
              <a:rPr dirty="0" sz="1800" lang="en-IN">
                <a:effectLst/>
                <a:latin typeface="Times New Roman" panose="02020603050405020304" pitchFamily="18" charset="0"/>
                <a:ea typeface="Times New Roman" panose="02020603050405020304" pitchFamily="18" charset="0"/>
                <a:cs typeface="Kartika" panose="02020503030404060203" pitchFamily="18" charset="0"/>
              </a:rPr>
              <a:t>Time consumption: The current system required only less time due to computerization and complex task.</a:t>
            </a:r>
            <a:endParaRPr dirty="0" sz="1800" lang="en-IN">
              <a:effectLst/>
              <a:latin typeface="Calibri" panose="020F0502020204030204" pitchFamily="34" charset="0"/>
              <a:ea typeface="Times New Roman" panose="02020603050405020304" pitchFamily="18" charset="0"/>
              <a:cs typeface="Kartika" panose="02020503030404060203" pitchFamily="18" charset="0"/>
            </a:endParaRPr>
          </a:p>
          <a:p>
            <a:pPr indent="-342900" lvl="0" marL="342900">
              <a:lnSpc>
                <a:spcPct val="150000"/>
              </a:lnSpc>
              <a:buFont typeface="Symbol" panose="05050102010706020507" pitchFamily="18" charset="2"/>
              <a:buChar char=""/>
            </a:pPr>
            <a:r>
              <a:rPr dirty="0" sz="1800" lang="en-IN">
                <a:effectLst/>
                <a:latin typeface="Times New Roman" panose="02020603050405020304" pitchFamily="18" charset="0"/>
                <a:ea typeface="Times New Roman" panose="02020603050405020304" pitchFamily="18" charset="0"/>
                <a:cs typeface="Kartika" panose="02020503030404060203" pitchFamily="18" charset="0"/>
              </a:rPr>
              <a:t>Transparent interaction: Due to this project the overall processing became transparent and help to improve communication and interaction.</a:t>
            </a:r>
            <a:endParaRPr dirty="0" sz="1800" lang="en-IN">
              <a:effectLst/>
              <a:latin typeface="Calibri" panose="020F0502020204030204" pitchFamily="34" charset="0"/>
              <a:ea typeface="Times New Roman" panose="02020603050405020304" pitchFamily="18" charset="0"/>
              <a:cs typeface="Kartika" panose="02020503030404060203" pitchFamily="18" charset="0"/>
            </a:endParaRPr>
          </a:p>
          <a:p>
            <a:pPr indent="-342900" lvl="0" marL="342900">
              <a:lnSpc>
                <a:spcPct val="150000"/>
              </a:lnSpc>
              <a:spcAft>
                <a:spcPts val="1000"/>
              </a:spcAft>
              <a:buFont typeface="Symbol" panose="05050102010706020507" pitchFamily="18" charset="2"/>
              <a:buChar char=""/>
            </a:pPr>
            <a:r>
              <a:rPr dirty="0" sz="1800" lang="en-IN">
                <a:effectLst/>
                <a:latin typeface="Times New Roman" panose="02020603050405020304" pitchFamily="18" charset="0"/>
                <a:ea typeface="Times New Roman" panose="02020603050405020304" pitchFamily="18" charset="0"/>
                <a:cs typeface="Kartika" panose="02020503030404060203" pitchFamily="18" charset="0"/>
              </a:rPr>
              <a:t>User friendly.</a:t>
            </a:r>
            <a:endParaRPr dirty="0" sz="1800" lang="en-IN">
              <a:effectLst/>
              <a:latin typeface="Calibri" panose="020F0502020204030204" pitchFamily="34" charset="0"/>
              <a:ea typeface="Times New Roman" panose="02020603050405020304" pitchFamily="18" charset="0"/>
              <a:cs typeface="Kartika" panose="02020503030404060203" pitchFamily="18" charset="0"/>
            </a:endParaRPr>
          </a:p>
          <a:p>
            <a:r>
              <a:rPr dirty="0" sz="1800" lang="en-IN">
                <a:effectLst/>
                <a:latin typeface="Times New Roman" panose="02020603050405020304" pitchFamily="18" charset="0"/>
                <a:ea typeface="Times New Roman" panose="02020603050405020304" pitchFamily="18" charset="0"/>
                <a:cs typeface="Kartika" panose="02020503030404060203" pitchFamily="18" charset="0"/>
              </a:rPr>
              <a:t>Easy to use</a:t>
            </a:r>
            <a:endParaRPr dirty="0" lang="en-IN"/>
          </a:p>
        </p:txBody>
      </p:sp>
      <p:sp>
        <p:nvSpPr>
          <p:cNvPr id="1048663" name="Slide Number Placeholder 3"/>
          <p:cNvSpPr>
            <a:spLocks noGrp="1"/>
          </p:cNvSpPr>
          <p:nvPr>
            <p:ph type="sldNum" sz="quarter" idx="12"/>
          </p:nvPr>
        </p:nvSpPr>
        <p:spPr/>
        <p:txBody>
          <a:bodyPr>
            <a:normAutofit/>
          </a:bodyPr>
          <a:p>
            <a:fld id="{D24963AE-40B7-40F2-9656-9D32C6447813}" type="slidenum">
              <a:rPr lang="en-IN" smtClean="0"/>
              <a:t>7</a:t>
            </a:fld>
            <a:endParaRPr dirty="0"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64" name="Title 1"/>
          <p:cNvSpPr>
            <a:spLocks noGrp="1"/>
          </p:cNvSpPr>
          <p:nvPr>
            <p:ph type="title"/>
          </p:nvPr>
        </p:nvSpPr>
        <p:spPr/>
        <p:txBody>
          <a:bodyPr/>
          <a:p>
            <a:endParaRPr lang="en-IN"/>
          </a:p>
        </p:txBody>
      </p:sp>
      <p:pic>
        <p:nvPicPr>
          <p:cNvPr id="2097164" name="Content Placeholder 4"/>
          <p:cNvPicPr>
            <a:picLocks noChangeAspect="1" noGrp="1"/>
          </p:cNvPicPr>
          <p:nvPr>
            <p:ph idx="1"/>
          </p:nvPr>
        </p:nvPicPr>
        <p:blipFill>
          <a:blip xmlns:r="http://schemas.openxmlformats.org/officeDocument/2006/relationships" r:embed="rId1"/>
          <a:stretch>
            <a:fillRect/>
          </a:stretch>
        </p:blipFill>
        <p:spPr>
          <a:xfrm>
            <a:off x="1703070" y="2453323"/>
            <a:ext cx="5737860" cy="3916680"/>
          </a:xfrm>
          <a:prstGeom prst="rect"/>
        </p:spPr>
      </p:pic>
      <p:sp>
        <p:nvSpPr>
          <p:cNvPr id="1048665" name="Slide Number Placeholder 3"/>
          <p:cNvSpPr>
            <a:spLocks noGrp="1"/>
          </p:cNvSpPr>
          <p:nvPr>
            <p:ph type="sldNum" sz="quarter" idx="12"/>
          </p:nvPr>
        </p:nvSpPr>
        <p:spPr/>
        <p:txBody>
          <a:bodyPr/>
          <a:p>
            <a:fld id="{D24963AE-40B7-40F2-9656-9D32C6447813}" type="slidenum">
              <a:rPr lang="en-IN" smtClean="0"/>
              <a:t>8</a:t>
            </a:fld>
            <a:endParaRPr dirty="0"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66" name="Title 1"/>
          <p:cNvSpPr>
            <a:spLocks noGrp="1"/>
          </p:cNvSpPr>
          <p:nvPr>
            <p:ph type="title"/>
          </p:nvPr>
        </p:nvSpPr>
        <p:spPr/>
        <p:txBody>
          <a:bodyPr/>
          <a:p>
            <a:endParaRPr lang="en-IN"/>
          </a:p>
        </p:txBody>
      </p:sp>
      <p:pic>
        <p:nvPicPr>
          <p:cNvPr id="2097165" name="Content Placeholder 4"/>
          <p:cNvPicPr>
            <a:picLocks noChangeAspect="1" noGrp="1"/>
          </p:cNvPicPr>
          <p:nvPr>
            <p:ph idx="1"/>
          </p:nvPr>
        </p:nvPicPr>
        <p:blipFill>
          <a:blip xmlns:r="http://schemas.openxmlformats.org/officeDocument/2006/relationships" r:embed="rId1"/>
          <a:stretch>
            <a:fillRect/>
          </a:stretch>
        </p:blipFill>
        <p:spPr>
          <a:xfrm>
            <a:off x="1703070" y="2453323"/>
            <a:ext cx="5737860" cy="3916680"/>
          </a:xfrm>
          <a:prstGeom prst="rect"/>
        </p:spPr>
      </p:pic>
      <p:sp>
        <p:nvSpPr>
          <p:cNvPr id="1048667" name="Slide Number Placeholder 3"/>
          <p:cNvSpPr>
            <a:spLocks noGrp="1"/>
          </p:cNvSpPr>
          <p:nvPr>
            <p:ph type="sldNum" sz="quarter" idx="12"/>
          </p:nvPr>
        </p:nvSpPr>
        <p:spPr/>
        <p:txBody>
          <a:bodyPr/>
          <a:p>
            <a:fld id="{D24963AE-40B7-40F2-9656-9D32C6447813}" type="slidenum">
              <a:rPr lang="en-IN" smtClean="0"/>
              <a:t>9</a:t>
            </a:fld>
            <a:endParaRPr dirty="0" lang="en-IN"/>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Paper">
      <a:dk1>
        <a:sysClr lastClr="000000" val="windowText"/>
      </a:dk1>
      <a:lt1>
        <a:sysClr lastClr="FFFFFF" val="window"/>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r="5400000" dist="25400" rotWithShape="0">
              <a:srgbClr val="000000">
                <a:alpha val="40000"/>
              </a:srgbClr>
            </a:outerShdw>
          </a:effectLst>
        </a:effectStyle>
        <a:effectStyle>
          <a:effectLst>
            <a:outerShdw blurRad="50800" dir="5400000" dist="25400" rotWithShape="0">
              <a:srgbClr val="000000">
                <a:alpha val="45000"/>
              </a:srgbClr>
            </a:outerShdw>
          </a:effectLst>
        </a:effectStyle>
        <a:effectStyle>
          <a:effectLst>
            <a:outerShdw blurRad="50800" dir="5400000" dist="25400" rotWithShape="0">
              <a:srgbClr val="000000">
                <a:alpha val="45000"/>
              </a:srgbClr>
            </a:outerShdw>
          </a:effectLst>
          <a:scene3d>
            <a:camera prst="orthographicFront" fov="0">
              <a:rot lat="0" lon="0" rev="0"/>
            </a:camera>
            <a:lightRig dir="t" rig="fla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30000"/>
                <a:satMod val="175000"/>
              </a:schemeClr>
            </a:gs>
            <a:gs pos="60000">
              <a:schemeClr val="phClr">
                <a:shade val="38000"/>
                <a:satMod val="175000"/>
              </a:schemeClr>
            </a:gs>
            <a:gs pos="100000">
              <a:schemeClr val="phClr">
                <a:tint val="80000"/>
                <a:satMod val="250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algn="tl" flip="none" sx="80000" sy="80000" tx="0" ty="0"/>
        </a:blip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Presentation</dc:title>
  <dc:creator>S - 3</dc:creator>
  <cp:lastModifiedBy>Greeshma Girish</cp:lastModifiedBy>
  <dcterms:created xsi:type="dcterms:W3CDTF">2020-08-26T10:55:52Z</dcterms:created>
  <dcterms:modified xsi:type="dcterms:W3CDTF">2021-05-05T07:09:57Z</dcterms:modified>
</cp:coreProperties>
</file>